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0"/>
  </p:notesMasterIdLst>
  <p:sldIdLst>
    <p:sldId id="307" r:id="rId2"/>
    <p:sldId id="291" r:id="rId3"/>
    <p:sldId id="306" r:id="rId4"/>
    <p:sldId id="292" r:id="rId5"/>
    <p:sldId id="293" r:id="rId6"/>
    <p:sldId id="300" r:id="rId7"/>
    <p:sldId id="299" r:id="rId8"/>
    <p:sldId id="294" r:id="rId9"/>
    <p:sldId id="295" r:id="rId10"/>
    <p:sldId id="296" r:id="rId11"/>
    <p:sldId id="297" r:id="rId12"/>
    <p:sldId id="298" r:id="rId13"/>
    <p:sldId id="265" r:id="rId14"/>
    <p:sldId id="303" r:id="rId15"/>
    <p:sldId id="305" r:id="rId16"/>
    <p:sldId id="304" r:id="rId17"/>
    <p:sldId id="267" r:id="rId18"/>
    <p:sldId id="276" r:id="rId19"/>
    <p:sldId id="277" r:id="rId20"/>
    <p:sldId id="278" r:id="rId21"/>
    <p:sldId id="270" r:id="rId22"/>
    <p:sldId id="279" r:id="rId23"/>
    <p:sldId id="280" r:id="rId24"/>
    <p:sldId id="281" r:id="rId25"/>
    <p:sldId id="282" r:id="rId26"/>
    <p:sldId id="301" r:id="rId27"/>
    <p:sldId id="264" r:id="rId28"/>
    <p:sldId id="284"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66"/>
    <a:srgbClr val="FFFF00"/>
    <a:srgbClr val="0000CC"/>
    <a:srgbClr val="FF0000"/>
    <a:srgbClr val="FFCC99"/>
    <a:srgbClr val="333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5" autoAdjust="0"/>
    <p:restoredTop sz="94660"/>
  </p:normalViewPr>
  <p:slideViewPr>
    <p:cSldViewPr>
      <p:cViewPr varScale="1">
        <p:scale>
          <a:sx n="108" d="100"/>
          <a:sy n="108"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55BE6C1-E9BF-4EF7-B97E-9294FB82EC8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ltLang="en-US"/>
          </a:p>
        </p:txBody>
      </p:sp>
      <p:sp>
        <p:nvSpPr>
          <p:cNvPr id="64515" name="Rectangle 3">
            <a:extLst>
              <a:ext uri="{FF2B5EF4-FFF2-40B4-BE49-F238E27FC236}">
                <a16:creationId xmlns:a16="http://schemas.microsoft.com/office/drawing/2014/main" id="{7CC49583-F32E-4081-8CCF-C12AFE5B250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3C4247DF-AC44-46E6-8B13-B29148375ED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a:extLst>
              <a:ext uri="{FF2B5EF4-FFF2-40B4-BE49-F238E27FC236}">
                <a16:creationId xmlns:a16="http://schemas.microsoft.com/office/drawing/2014/main" id="{A3CC1BC3-ED31-4166-BDFF-0E289A376DB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4518" name="Rectangle 6">
            <a:extLst>
              <a:ext uri="{FF2B5EF4-FFF2-40B4-BE49-F238E27FC236}">
                <a16:creationId xmlns:a16="http://schemas.microsoft.com/office/drawing/2014/main" id="{50C1FEFF-C431-468B-A712-9F2E48EBFA1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ltLang="en-US"/>
          </a:p>
        </p:txBody>
      </p:sp>
      <p:sp>
        <p:nvSpPr>
          <p:cNvPr id="64519" name="Rectangle 7">
            <a:extLst>
              <a:ext uri="{FF2B5EF4-FFF2-40B4-BE49-F238E27FC236}">
                <a16:creationId xmlns:a16="http://schemas.microsoft.com/office/drawing/2014/main" id="{61BFDD92-46C5-4CE3-AF85-4B162186120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EF8D1D3-97BE-4D45-BE5C-F87DC29EDA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CB9D97E0-65E4-4BF2-A896-0EC73A63820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146285-8378-4015-974C-56D38BC53497}" type="slidenum">
              <a:rPr lang="en-US" altLang="en-US" smtClean="0"/>
              <a:pPr/>
              <a:t>12</a:t>
            </a:fld>
            <a:endParaRPr lang="en-US" altLang="en-US"/>
          </a:p>
        </p:txBody>
      </p:sp>
      <p:sp>
        <p:nvSpPr>
          <p:cNvPr id="15363" name="Rectangle 2">
            <a:extLst>
              <a:ext uri="{FF2B5EF4-FFF2-40B4-BE49-F238E27FC236}">
                <a16:creationId xmlns:a16="http://schemas.microsoft.com/office/drawing/2014/main" id="{EACE8895-A6E4-4297-BD4D-DB7C200EF88F}"/>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B41CFB9C-CB72-4E5C-BC67-C1451E72E55E}"/>
              </a:ext>
            </a:extLst>
          </p:cNvPr>
          <p:cNvSpPr>
            <a:spLocks noGrp="1" noChangeArrowheads="1"/>
          </p:cNvSpPr>
          <p:nvPr>
            <p:ph type="body" idx="1"/>
          </p:nvPr>
        </p:nvSpPr>
        <p:spPr>
          <a:noFill/>
        </p:spPr>
        <p:txBody>
          <a:bodyPr/>
          <a:lstStyle/>
          <a:p>
            <a:pPr eaLnBrk="1" hangingPunct="1"/>
            <a:r>
              <a:rPr lang="en-US" altLang="en-US"/>
              <a:t> </a:t>
            </a:r>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2702EC3-6A13-401A-B93F-A6B2E0D2E0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B61D3EB-477E-48D6-AF02-8E42750577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A97FD12-4704-4FCF-854D-83F614B54413}"/>
              </a:ext>
            </a:extLst>
          </p:cNvPr>
          <p:cNvSpPr>
            <a:spLocks noGrp="1" noChangeArrowheads="1"/>
          </p:cNvSpPr>
          <p:nvPr>
            <p:ph type="sldNum" sz="quarter" idx="12"/>
          </p:nvPr>
        </p:nvSpPr>
        <p:spPr>
          <a:ln/>
        </p:spPr>
        <p:txBody>
          <a:bodyPr/>
          <a:lstStyle>
            <a:lvl1pPr>
              <a:defRPr/>
            </a:lvl1pPr>
          </a:lstStyle>
          <a:p>
            <a:pPr>
              <a:defRPr/>
            </a:pPr>
            <a:fld id="{81A0CDCE-BDB9-4076-8613-15844C79E48D}" type="slidenum">
              <a:rPr lang="en-US" altLang="en-US"/>
              <a:pPr>
                <a:defRPr/>
              </a:pPr>
              <a:t>‹#›</a:t>
            </a:fld>
            <a:endParaRPr lang="en-US" altLang="en-US"/>
          </a:p>
        </p:txBody>
      </p:sp>
    </p:spTree>
    <p:extLst>
      <p:ext uri="{BB962C8B-B14F-4D97-AF65-F5344CB8AC3E}">
        <p14:creationId xmlns:p14="http://schemas.microsoft.com/office/powerpoint/2010/main" val="404704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E2713A-C64F-491C-82B0-37A8744543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9B6BC0-1854-477C-BCB1-356637DA37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A6F9851-B4F4-453C-8732-2F048D4F9963}"/>
              </a:ext>
            </a:extLst>
          </p:cNvPr>
          <p:cNvSpPr>
            <a:spLocks noGrp="1" noChangeArrowheads="1"/>
          </p:cNvSpPr>
          <p:nvPr>
            <p:ph type="sldNum" sz="quarter" idx="12"/>
          </p:nvPr>
        </p:nvSpPr>
        <p:spPr>
          <a:ln/>
        </p:spPr>
        <p:txBody>
          <a:bodyPr/>
          <a:lstStyle>
            <a:lvl1pPr>
              <a:defRPr/>
            </a:lvl1pPr>
          </a:lstStyle>
          <a:p>
            <a:pPr>
              <a:defRPr/>
            </a:pPr>
            <a:fld id="{EDD8F624-9AE9-49CF-8526-9CD2F2474887}" type="slidenum">
              <a:rPr lang="en-US" altLang="en-US"/>
              <a:pPr>
                <a:defRPr/>
              </a:pPr>
              <a:t>‹#›</a:t>
            </a:fld>
            <a:endParaRPr lang="en-US" altLang="en-US"/>
          </a:p>
        </p:txBody>
      </p:sp>
    </p:spTree>
    <p:extLst>
      <p:ext uri="{BB962C8B-B14F-4D97-AF65-F5344CB8AC3E}">
        <p14:creationId xmlns:p14="http://schemas.microsoft.com/office/powerpoint/2010/main" val="330698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B2CF75-DE23-4ED7-B53D-FDDA05C3D7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F1E119B-351B-43CB-87F0-E18A1BBF28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6E73115-CC4E-4F72-915B-8CEB015528F6}"/>
              </a:ext>
            </a:extLst>
          </p:cNvPr>
          <p:cNvSpPr>
            <a:spLocks noGrp="1" noChangeArrowheads="1"/>
          </p:cNvSpPr>
          <p:nvPr>
            <p:ph type="sldNum" sz="quarter" idx="12"/>
          </p:nvPr>
        </p:nvSpPr>
        <p:spPr>
          <a:ln/>
        </p:spPr>
        <p:txBody>
          <a:bodyPr/>
          <a:lstStyle>
            <a:lvl1pPr>
              <a:defRPr/>
            </a:lvl1pPr>
          </a:lstStyle>
          <a:p>
            <a:pPr>
              <a:defRPr/>
            </a:pPr>
            <a:fld id="{7107C038-49B1-4C62-BE06-C2D831A1A5D9}" type="slidenum">
              <a:rPr lang="en-US" altLang="en-US"/>
              <a:pPr>
                <a:defRPr/>
              </a:pPr>
              <a:t>‹#›</a:t>
            </a:fld>
            <a:endParaRPr lang="en-US" altLang="en-US"/>
          </a:p>
        </p:txBody>
      </p:sp>
    </p:spTree>
    <p:extLst>
      <p:ext uri="{BB962C8B-B14F-4D97-AF65-F5344CB8AC3E}">
        <p14:creationId xmlns:p14="http://schemas.microsoft.com/office/powerpoint/2010/main" val="249936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448FDCB-3979-4FB6-9E8E-DFDCB82CC9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D42EEB6-9EE7-442A-8440-3A4B5E70DD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79925A2-4760-49EF-9EE8-2140192F256E}"/>
              </a:ext>
            </a:extLst>
          </p:cNvPr>
          <p:cNvSpPr>
            <a:spLocks noGrp="1" noChangeArrowheads="1"/>
          </p:cNvSpPr>
          <p:nvPr>
            <p:ph type="sldNum" sz="quarter" idx="12"/>
          </p:nvPr>
        </p:nvSpPr>
        <p:spPr>
          <a:ln/>
        </p:spPr>
        <p:txBody>
          <a:bodyPr/>
          <a:lstStyle>
            <a:lvl1pPr>
              <a:defRPr/>
            </a:lvl1pPr>
          </a:lstStyle>
          <a:p>
            <a:pPr>
              <a:defRPr/>
            </a:pPr>
            <a:fld id="{4777771D-47D2-4F7F-964B-F3E28CF6120D}" type="slidenum">
              <a:rPr lang="en-US" altLang="en-US"/>
              <a:pPr>
                <a:defRPr/>
              </a:pPr>
              <a:t>‹#›</a:t>
            </a:fld>
            <a:endParaRPr lang="en-US" altLang="en-US"/>
          </a:p>
        </p:txBody>
      </p:sp>
    </p:spTree>
    <p:extLst>
      <p:ext uri="{BB962C8B-B14F-4D97-AF65-F5344CB8AC3E}">
        <p14:creationId xmlns:p14="http://schemas.microsoft.com/office/powerpoint/2010/main" val="1964671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BFB4F046-4629-4F82-A892-FC05DF553B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DD56FA9-DC44-4E42-AD76-DB7DF05228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20A5BB7-55FE-4FA2-8AE4-207A4CF82C0E}"/>
              </a:ext>
            </a:extLst>
          </p:cNvPr>
          <p:cNvSpPr>
            <a:spLocks noGrp="1" noChangeArrowheads="1"/>
          </p:cNvSpPr>
          <p:nvPr>
            <p:ph type="sldNum" sz="quarter" idx="12"/>
          </p:nvPr>
        </p:nvSpPr>
        <p:spPr>
          <a:ln/>
        </p:spPr>
        <p:txBody>
          <a:bodyPr/>
          <a:lstStyle>
            <a:lvl1pPr>
              <a:defRPr/>
            </a:lvl1pPr>
          </a:lstStyle>
          <a:p>
            <a:pPr>
              <a:defRPr/>
            </a:pPr>
            <a:fld id="{5237E2D3-90DA-45B9-9001-1EE07BD9220C}" type="slidenum">
              <a:rPr lang="en-US" altLang="en-US"/>
              <a:pPr>
                <a:defRPr/>
              </a:pPr>
              <a:t>‹#›</a:t>
            </a:fld>
            <a:endParaRPr lang="en-US" altLang="en-US"/>
          </a:p>
        </p:txBody>
      </p:sp>
    </p:spTree>
    <p:extLst>
      <p:ext uri="{BB962C8B-B14F-4D97-AF65-F5344CB8AC3E}">
        <p14:creationId xmlns:p14="http://schemas.microsoft.com/office/powerpoint/2010/main" val="96820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7207B9-34C3-4EE6-9651-8C118B0B1C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0552F5A-7A64-4C52-A2F5-4C64A19BF8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AC3AEDA-AF46-48A6-88DF-14185A9680E1}"/>
              </a:ext>
            </a:extLst>
          </p:cNvPr>
          <p:cNvSpPr>
            <a:spLocks noGrp="1" noChangeArrowheads="1"/>
          </p:cNvSpPr>
          <p:nvPr>
            <p:ph type="sldNum" sz="quarter" idx="12"/>
          </p:nvPr>
        </p:nvSpPr>
        <p:spPr>
          <a:ln/>
        </p:spPr>
        <p:txBody>
          <a:bodyPr/>
          <a:lstStyle>
            <a:lvl1pPr>
              <a:defRPr/>
            </a:lvl1pPr>
          </a:lstStyle>
          <a:p>
            <a:pPr>
              <a:defRPr/>
            </a:pPr>
            <a:fld id="{AE400285-4EB0-4C10-A433-04BB78607B58}" type="slidenum">
              <a:rPr lang="en-US" altLang="en-US"/>
              <a:pPr>
                <a:defRPr/>
              </a:pPr>
              <a:t>‹#›</a:t>
            </a:fld>
            <a:endParaRPr lang="en-US" altLang="en-US"/>
          </a:p>
        </p:txBody>
      </p:sp>
    </p:spTree>
    <p:extLst>
      <p:ext uri="{BB962C8B-B14F-4D97-AF65-F5344CB8AC3E}">
        <p14:creationId xmlns:p14="http://schemas.microsoft.com/office/powerpoint/2010/main" val="413342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C77F0ADA-A35D-40AF-93D4-06722D198B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1957076-8AFB-4154-BF68-FDCBC2B219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9650F5F-729F-4F75-AA7D-F01DAF571B5E}"/>
              </a:ext>
            </a:extLst>
          </p:cNvPr>
          <p:cNvSpPr>
            <a:spLocks noGrp="1" noChangeArrowheads="1"/>
          </p:cNvSpPr>
          <p:nvPr>
            <p:ph type="sldNum" sz="quarter" idx="12"/>
          </p:nvPr>
        </p:nvSpPr>
        <p:spPr>
          <a:ln/>
        </p:spPr>
        <p:txBody>
          <a:bodyPr/>
          <a:lstStyle>
            <a:lvl1pPr>
              <a:defRPr/>
            </a:lvl1pPr>
          </a:lstStyle>
          <a:p>
            <a:pPr>
              <a:defRPr/>
            </a:pPr>
            <a:fld id="{5557E61A-F4B9-41A1-B863-A4A60F36E73A}" type="slidenum">
              <a:rPr lang="en-US" altLang="en-US"/>
              <a:pPr>
                <a:defRPr/>
              </a:pPr>
              <a:t>‹#›</a:t>
            </a:fld>
            <a:endParaRPr lang="en-US" altLang="en-US"/>
          </a:p>
        </p:txBody>
      </p:sp>
    </p:spTree>
    <p:extLst>
      <p:ext uri="{BB962C8B-B14F-4D97-AF65-F5344CB8AC3E}">
        <p14:creationId xmlns:p14="http://schemas.microsoft.com/office/powerpoint/2010/main" val="329200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A627BE3-E9FD-4228-8A0F-3E4B49B1E0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A833A67-D7D1-4E86-A71F-D0E69D483D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16A2F6C-356C-4C5E-9E49-F3AB12C9D93A}"/>
              </a:ext>
            </a:extLst>
          </p:cNvPr>
          <p:cNvSpPr>
            <a:spLocks noGrp="1" noChangeArrowheads="1"/>
          </p:cNvSpPr>
          <p:nvPr>
            <p:ph type="sldNum" sz="quarter" idx="12"/>
          </p:nvPr>
        </p:nvSpPr>
        <p:spPr>
          <a:ln/>
        </p:spPr>
        <p:txBody>
          <a:bodyPr/>
          <a:lstStyle>
            <a:lvl1pPr>
              <a:defRPr/>
            </a:lvl1pPr>
          </a:lstStyle>
          <a:p>
            <a:pPr>
              <a:defRPr/>
            </a:pPr>
            <a:fld id="{B6C7B39F-F680-49CD-BD39-8C81CF225023}" type="slidenum">
              <a:rPr lang="en-US" altLang="en-US"/>
              <a:pPr>
                <a:defRPr/>
              </a:pPr>
              <a:t>‹#›</a:t>
            </a:fld>
            <a:endParaRPr lang="en-US" altLang="en-US"/>
          </a:p>
        </p:txBody>
      </p:sp>
    </p:spTree>
    <p:extLst>
      <p:ext uri="{BB962C8B-B14F-4D97-AF65-F5344CB8AC3E}">
        <p14:creationId xmlns:p14="http://schemas.microsoft.com/office/powerpoint/2010/main" val="411903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F78CB82-1F51-47F6-989D-AB1CF6DA31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B6754E1-254F-4F28-BA97-057FDE2BAC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19E666F-FD37-42D0-B016-26897F98A322}"/>
              </a:ext>
            </a:extLst>
          </p:cNvPr>
          <p:cNvSpPr>
            <a:spLocks noGrp="1" noChangeArrowheads="1"/>
          </p:cNvSpPr>
          <p:nvPr>
            <p:ph type="sldNum" sz="quarter" idx="12"/>
          </p:nvPr>
        </p:nvSpPr>
        <p:spPr>
          <a:ln/>
        </p:spPr>
        <p:txBody>
          <a:bodyPr/>
          <a:lstStyle>
            <a:lvl1pPr>
              <a:defRPr/>
            </a:lvl1pPr>
          </a:lstStyle>
          <a:p>
            <a:pPr>
              <a:defRPr/>
            </a:pPr>
            <a:fld id="{EEC4BC75-3AB6-47CC-8712-7CAAC9712A4E}" type="slidenum">
              <a:rPr lang="en-US" altLang="en-US"/>
              <a:pPr>
                <a:defRPr/>
              </a:pPr>
              <a:t>‹#›</a:t>
            </a:fld>
            <a:endParaRPr lang="en-US" altLang="en-US"/>
          </a:p>
        </p:txBody>
      </p:sp>
    </p:spTree>
    <p:extLst>
      <p:ext uri="{BB962C8B-B14F-4D97-AF65-F5344CB8AC3E}">
        <p14:creationId xmlns:p14="http://schemas.microsoft.com/office/powerpoint/2010/main" val="291860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A210736-9A07-453F-A13F-399FFE2ED5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59A5930-E38F-4239-A3B3-19B8E81620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99F50D4-4FC9-4D0A-B36A-E2FB3EC75AC9}"/>
              </a:ext>
            </a:extLst>
          </p:cNvPr>
          <p:cNvSpPr>
            <a:spLocks noGrp="1" noChangeArrowheads="1"/>
          </p:cNvSpPr>
          <p:nvPr>
            <p:ph type="sldNum" sz="quarter" idx="12"/>
          </p:nvPr>
        </p:nvSpPr>
        <p:spPr>
          <a:ln/>
        </p:spPr>
        <p:txBody>
          <a:bodyPr/>
          <a:lstStyle>
            <a:lvl1pPr>
              <a:defRPr/>
            </a:lvl1pPr>
          </a:lstStyle>
          <a:p>
            <a:pPr>
              <a:defRPr/>
            </a:pPr>
            <a:fld id="{9330163C-85F9-4721-AE6F-A7885CE24C0E}" type="slidenum">
              <a:rPr lang="en-US" altLang="en-US"/>
              <a:pPr>
                <a:defRPr/>
              </a:pPr>
              <a:t>‹#›</a:t>
            </a:fld>
            <a:endParaRPr lang="en-US" altLang="en-US"/>
          </a:p>
        </p:txBody>
      </p:sp>
    </p:spTree>
    <p:extLst>
      <p:ext uri="{BB962C8B-B14F-4D97-AF65-F5344CB8AC3E}">
        <p14:creationId xmlns:p14="http://schemas.microsoft.com/office/powerpoint/2010/main" val="191820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FCE2B0-0258-4DE6-AB1C-4EAB444C7A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AE1B866-DDB9-438F-81F5-E0D4BD8533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6348EE7-7420-46D5-8A27-7258871D39A1}"/>
              </a:ext>
            </a:extLst>
          </p:cNvPr>
          <p:cNvSpPr>
            <a:spLocks noGrp="1" noChangeArrowheads="1"/>
          </p:cNvSpPr>
          <p:nvPr>
            <p:ph type="sldNum" sz="quarter" idx="12"/>
          </p:nvPr>
        </p:nvSpPr>
        <p:spPr>
          <a:ln/>
        </p:spPr>
        <p:txBody>
          <a:bodyPr/>
          <a:lstStyle>
            <a:lvl1pPr>
              <a:defRPr/>
            </a:lvl1pPr>
          </a:lstStyle>
          <a:p>
            <a:pPr>
              <a:defRPr/>
            </a:pPr>
            <a:fld id="{E18FF5C3-0519-4258-AE5A-56CA0B9D868E}" type="slidenum">
              <a:rPr lang="en-US" altLang="en-US"/>
              <a:pPr>
                <a:defRPr/>
              </a:pPr>
              <a:t>‹#›</a:t>
            </a:fld>
            <a:endParaRPr lang="en-US" altLang="en-US"/>
          </a:p>
        </p:txBody>
      </p:sp>
    </p:spTree>
    <p:extLst>
      <p:ext uri="{BB962C8B-B14F-4D97-AF65-F5344CB8AC3E}">
        <p14:creationId xmlns:p14="http://schemas.microsoft.com/office/powerpoint/2010/main" val="66390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92FDE44-648F-4BF2-8AA9-77E5EBD45A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CB20FFF-476F-4225-B537-E0B691A29B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FECCFD9-1B47-48E9-956D-D3B664749554}"/>
              </a:ext>
            </a:extLst>
          </p:cNvPr>
          <p:cNvSpPr>
            <a:spLocks noGrp="1" noChangeArrowheads="1"/>
          </p:cNvSpPr>
          <p:nvPr>
            <p:ph type="sldNum" sz="quarter" idx="12"/>
          </p:nvPr>
        </p:nvSpPr>
        <p:spPr>
          <a:ln/>
        </p:spPr>
        <p:txBody>
          <a:bodyPr/>
          <a:lstStyle>
            <a:lvl1pPr>
              <a:defRPr/>
            </a:lvl1pPr>
          </a:lstStyle>
          <a:p>
            <a:pPr>
              <a:defRPr/>
            </a:pPr>
            <a:fld id="{5FD5E481-106C-437B-8322-0A2A528668C1}" type="slidenum">
              <a:rPr lang="en-US" altLang="en-US"/>
              <a:pPr>
                <a:defRPr/>
              </a:pPr>
              <a:t>‹#›</a:t>
            </a:fld>
            <a:endParaRPr lang="en-US" altLang="en-US"/>
          </a:p>
        </p:txBody>
      </p:sp>
    </p:spTree>
    <p:extLst>
      <p:ext uri="{BB962C8B-B14F-4D97-AF65-F5344CB8AC3E}">
        <p14:creationId xmlns:p14="http://schemas.microsoft.com/office/powerpoint/2010/main" val="396920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0461640-EF7B-4B64-BB23-C684733DF7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DAA504C-BB97-499E-9EF4-DE65621B20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8798C64-5AF7-4561-9294-72BFD63EB700}"/>
              </a:ext>
            </a:extLst>
          </p:cNvPr>
          <p:cNvSpPr>
            <a:spLocks noGrp="1" noChangeArrowheads="1"/>
          </p:cNvSpPr>
          <p:nvPr>
            <p:ph type="sldNum" sz="quarter" idx="12"/>
          </p:nvPr>
        </p:nvSpPr>
        <p:spPr>
          <a:ln/>
        </p:spPr>
        <p:txBody>
          <a:bodyPr/>
          <a:lstStyle>
            <a:lvl1pPr>
              <a:defRPr/>
            </a:lvl1pPr>
          </a:lstStyle>
          <a:p>
            <a:pPr>
              <a:defRPr/>
            </a:pPr>
            <a:fld id="{4BA8F6B2-AE45-41E0-8725-CA6F23BBB97A}" type="slidenum">
              <a:rPr lang="en-US" altLang="en-US"/>
              <a:pPr>
                <a:defRPr/>
              </a:pPr>
              <a:t>‹#›</a:t>
            </a:fld>
            <a:endParaRPr lang="en-US" altLang="en-US"/>
          </a:p>
        </p:txBody>
      </p:sp>
    </p:spTree>
    <p:extLst>
      <p:ext uri="{BB962C8B-B14F-4D97-AF65-F5344CB8AC3E}">
        <p14:creationId xmlns:p14="http://schemas.microsoft.com/office/powerpoint/2010/main" val="91366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761D55B-BB28-49D0-8292-7B1D20B269C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B66FF46-0BD1-49B9-B41A-7CC8E795985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7588" name="Rectangle 4">
            <a:extLst>
              <a:ext uri="{FF2B5EF4-FFF2-40B4-BE49-F238E27FC236}">
                <a16:creationId xmlns:a16="http://schemas.microsoft.com/office/drawing/2014/main" id="{9259CB4B-7FA9-432E-9187-600C1AF70FF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67589" name="Rectangle 5">
            <a:extLst>
              <a:ext uri="{FF2B5EF4-FFF2-40B4-BE49-F238E27FC236}">
                <a16:creationId xmlns:a16="http://schemas.microsoft.com/office/drawing/2014/main" id="{D53A19FC-E337-49B0-82E0-2B2247FEEC4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67590" name="Rectangle 6">
            <a:extLst>
              <a:ext uri="{FF2B5EF4-FFF2-40B4-BE49-F238E27FC236}">
                <a16:creationId xmlns:a16="http://schemas.microsoft.com/office/drawing/2014/main" id="{D4637217-78C6-4821-B312-1512C8993CF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66B679E-49AF-49C4-9893-F8872349C4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4.gif"/><Relationship Id="rId1" Type="http://schemas.openxmlformats.org/officeDocument/2006/relationships/slideLayout" Target="../slideLayouts/slideLayout12.xml"/><Relationship Id="rId5" Type="http://schemas.openxmlformats.org/officeDocument/2006/relationships/image" Target="../media/image26.gif"/><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5.xml"/><Relationship Id="rId3" Type="http://schemas.openxmlformats.org/officeDocument/2006/relationships/audio" Target="../media/audio7.wav"/><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audio" Target="../media/audio6.wav"/><Relationship Id="rId16" Type="http://schemas.openxmlformats.org/officeDocument/2006/relationships/slide" Target="slide27.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image" Target="../media/image27.gif"/><Relationship Id="rId15" Type="http://schemas.openxmlformats.org/officeDocument/2006/relationships/image" Target="../media/image28.jpeg"/><Relationship Id="rId10" Type="http://schemas.openxmlformats.org/officeDocument/2006/relationships/slide" Target="slide21.xml"/><Relationship Id="rId4" Type="http://schemas.openxmlformats.org/officeDocument/2006/relationships/audio" Target="../media/audio8.wav"/><Relationship Id="rId9" Type="http://schemas.openxmlformats.org/officeDocument/2006/relationships/slide" Target="slide20.xml"/><Relationship Id="rId14" Type="http://schemas.openxmlformats.org/officeDocument/2006/relationships/slide" Target="slide24.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9.wav"/><Relationship Id="rId1" Type="http://schemas.openxmlformats.org/officeDocument/2006/relationships/slideLayout" Target="../slideLayouts/slideLayout7.xml"/><Relationship Id="rId5" Type="http://schemas.openxmlformats.org/officeDocument/2006/relationships/image" Target="../media/image52.gif"/><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3.gif"/><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62.gif"/><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63.jpeg"/><Relationship Id="rId7" Type="http://schemas.openxmlformats.org/officeDocument/2006/relationships/image" Target="../media/image67.gif"/><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66.gif"/><Relationship Id="rId5" Type="http://schemas.openxmlformats.org/officeDocument/2006/relationships/image" Target="../media/image65.jpeg"/><Relationship Id="rId4" Type="http://schemas.openxmlformats.org/officeDocument/2006/relationships/image" Target="../media/image64.gif"/></Relationships>
</file>

<file path=ppt/slides/_rels/slide26.xml.rels><?xml version="1.0" encoding="UTF-8" standalone="yes"?>
<Relationships xmlns="http://schemas.openxmlformats.org/package/2006/relationships"><Relationship Id="rId3" Type="http://schemas.openxmlformats.org/officeDocument/2006/relationships/image" Target="../media/image68.gif"/><Relationship Id="rId7" Type="http://schemas.openxmlformats.org/officeDocument/2006/relationships/slide" Target="slide13.xml"/><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71.gif"/><Relationship Id="rId5" Type="http://schemas.openxmlformats.org/officeDocument/2006/relationships/image" Target="../media/image70.gif"/><Relationship Id="rId4" Type="http://schemas.openxmlformats.org/officeDocument/2006/relationships/image" Target="../media/image69.gif"/></Relationships>
</file>

<file path=ppt/slides/_rels/slide27.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slideLayout" Target="../slideLayouts/slideLayout2.xml"/><Relationship Id="rId1" Type="http://schemas.openxmlformats.org/officeDocument/2006/relationships/audio" Target="file:///C:\Documents%20and%20Settings\Administrator\My%20Documents\Trang%20t&#7843;i%20xu&#7889;ng\Jingle%20Bells%20-%20Boney%20M.mp3" TargetMode="External"/><Relationship Id="rId6" Type="http://schemas.openxmlformats.org/officeDocument/2006/relationships/image" Target="../media/image73.png"/><Relationship Id="rId5" Type="http://schemas.openxmlformats.org/officeDocument/2006/relationships/image" Target="../media/image14.gif"/><Relationship Id="rId4" Type="http://schemas.openxmlformats.org/officeDocument/2006/relationships/image" Target="../media/image72.gif"/></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3.wav"/><Relationship Id="rId7"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1" descr="20150513_163451">
            <a:extLst>
              <a:ext uri="{FF2B5EF4-FFF2-40B4-BE49-F238E27FC236}">
                <a16:creationId xmlns:a16="http://schemas.microsoft.com/office/drawing/2014/main" id="{EB75EA14-E516-41FE-AE92-C67A047BF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2" descr="blumen-pflanzen148">
            <a:extLst>
              <a:ext uri="{FF2B5EF4-FFF2-40B4-BE49-F238E27FC236}">
                <a16:creationId xmlns:a16="http://schemas.microsoft.com/office/drawing/2014/main" id="{AE15FD04-0F74-4D47-A1BA-49F145DEC9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38663"/>
            <a:ext cx="205740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descr="blumen-pflanzen148">
            <a:extLst>
              <a:ext uri="{FF2B5EF4-FFF2-40B4-BE49-F238E27FC236}">
                <a16:creationId xmlns:a16="http://schemas.microsoft.com/office/drawing/2014/main" id="{F163B08B-86CE-4C4E-93E5-388CB997BA7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652963"/>
            <a:ext cx="19812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descr="thanks">
            <a:extLst>
              <a:ext uri="{FF2B5EF4-FFF2-40B4-BE49-F238E27FC236}">
                <a16:creationId xmlns:a16="http://schemas.microsoft.com/office/drawing/2014/main" id="{ABFC5B7F-EC50-4046-A9B0-2D113FFD6D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BD523A6-379D-49B1-A655-7E80D0AEEAC4}"/>
              </a:ext>
            </a:extLst>
          </p:cNvPr>
          <p:cNvSpPr txBox="1">
            <a:spLocks/>
          </p:cNvSpPr>
          <p:nvPr/>
        </p:nvSpPr>
        <p:spPr>
          <a:xfrm>
            <a:off x="1635125" y="1182688"/>
            <a:ext cx="5299075" cy="569912"/>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US" sz="2250" b="1" dirty="0">
                <a:solidFill>
                  <a:srgbClr val="FF0000"/>
                </a:solidFill>
                <a:effectLst>
                  <a:outerShdw blurRad="38100" dist="38100" dir="2700000" algn="tl">
                    <a:srgbClr val="000000">
                      <a:alpha val="43137"/>
                    </a:srgbClr>
                  </a:outerShdw>
                </a:effectLst>
              </a:rPr>
              <a:t>BINH KHANH SECONDARY SCHOOL</a:t>
            </a:r>
            <a:endParaRPr lang="en-SG" sz="2250" b="1" dirty="0">
              <a:solidFill>
                <a:srgbClr val="FF000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AD6EF44A-3210-417F-9CC8-410652B2BA57}"/>
              </a:ext>
            </a:extLst>
          </p:cNvPr>
          <p:cNvPicPr>
            <a:picLocks noChangeAspect="1"/>
          </p:cNvPicPr>
          <p:nvPr/>
        </p:nvPicPr>
        <p:blipFill>
          <a:blip r:embed="rId5">
            <a:extLst>
              <a:ext uri="{28A0092B-C50C-407E-A947-70E740481C1C}">
                <a14:useLocalDpi xmlns:a14="http://schemas.microsoft.com/office/drawing/2010/main" val="0"/>
              </a:ext>
            </a:extLst>
          </a:blip>
          <a:srcRect l="16364" t="5455" r="16727" b="2908"/>
          <a:stretch>
            <a:fillRect/>
          </a:stretch>
        </p:blipFill>
        <p:spPr bwMode="auto">
          <a:xfrm>
            <a:off x="3251200" y="4324350"/>
            <a:ext cx="19304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anim calcmode="lin" valueType="num">
                                      <p:cBhvr>
                                        <p:cTn id="12"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10">
                                            <p:txEl>
                                              <p:pRg st="0" end="0"/>
                                            </p:txEl>
                                          </p:spTgt>
                                        </p:tgtEl>
                                        <p:attrNameLst>
                                          <p:attrName>ppt_h</p:attrName>
                                        </p:attrNameLst>
                                      </p:cBhvr>
                                      <p:tavLst>
                                        <p:tav tm="0">
                                          <p:val>
                                            <p:strVal val="#ppt_h"/>
                                          </p:val>
                                        </p:tav>
                                        <p:tav tm="100000">
                                          <p:val>
                                            <p:strVal val="#ppt_h"/>
                                          </p:val>
                                        </p:tav>
                                      </p:tavLst>
                                    </p:anim>
                                  </p:childTnLst>
                                </p:cTn>
                              </p:par>
                              <p:par>
                                <p:cTn id="14" presetID="26"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a:extLst>
              <a:ext uri="{FF2B5EF4-FFF2-40B4-BE49-F238E27FC236}">
                <a16:creationId xmlns:a16="http://schemas.microsoft.com/office/drawing/2014/main" id="{521A95B2-72BB-4158-914F-7D34158D7344}"/>
              </a:ext>
            </a:extLst>
          </p:cNvPr>
          <p:cNvGrpSpPr>
            <a:grpSpLocks/>
          </p:cNvGrpSpPr>
          <p:nvPr/>
        </p:nvGrpSpPr>
        <p:grpSpPr bwMode="auto">
          <a:xfrm>
            <a:off x="2133600" y="609600"/>
            <a:ext cx="4800600" cy="6248400"/>
            <a:chOff x="3792" y="192"/>
            <a:chExt cx="1968" cy="3984"/>
          </a:xfrm>
        </p:grpSpPr>
        <p:graphicFrame>
          <p:nvGraphicFramePr>
            <p:cNvPr id="12292" name="Object 3">
              <a:extLst>
                <a:ext uri="{FF2B5EF4-FFF2-40B4-BE49-F238E27FC236}">
                  <a16:creationId xmlns:a16="http://schemas.microsoft.com/office/drawing/2014/main" id="{A324E94C-2600-4111-AE8A-CF414EAF60F8}"/>
                </a:ext>
              </a:extLst>
            </p:cNvPr>
            <p:cNvGraphicFramePr>
              <a:graphicFrameLocks noChangeAspect="1"/>
            </p:cNvGraphicFramePr>
            <p:nvPr/>
          </p:nvGraphicFramePr>
          <p:xfrm>
            <a:off x="4512" y="2496"/>
            <a:ext cx="971" cy="795"/>
          </p:xfrm>
          <a:graphic>
            <a:graphicData uri="http://schemas.openxmlformats.org/presentationml/2006/ole">
              <mc:AlternateContent xmlns:mc="http://schemas.openxmlformats.org/markup-compatibility/2006">
                <mc:Choice xmlns:v="urn:schemas-microsoft-com:vml" Requires="v">
                  <p:oleObj spid="_x0000_s12300" name="Bitmap Image" r:id="rId3" imgW="1857143" imgH="2933333" progId="Paint.Picture">
                    <p:embed/>
                  </p:oleObj>
                </mc:Choice>
                <mc:Fallback>
                  <p:oleObj name="Bitmap Image" r:id="rId3" imgW="1857143" imgH="2933333"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 y="2496"/>
                          <a:ext cx="971" cy="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3" name="Picture 4" descr="images[11]">
              <a:extLst>
                <a:ext uri="{FF2B5EF4-FFF2-40B4-BE49-F238E27FC236}">
                  <a16:creationId xmlns:a16="http://schemas.microsoft.com/office/drawing/2014/main" id="{AF851B4B-853C-49EB-A1F9-BCA0CF8E2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 y="3550"/>
              <a:ext cx="1210"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images[8]">
              <a:extLst>
                <a:ext uri="{FF2B5EF4-FFF2-40B4-BE49-F238E27FC236}">
                  <a16:creationId xmlns:a16="http://schemas.microsoft.com/office/drawing/2014/main" id="{772AE6DA-AD35-415C-BAAB-0F0493C5BC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1392"/>
              <a:ext cx="1049"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s[4]">
              <a:extLst>
                <a:ext uri="{FF2B5EF4-FFF2-40B4-BE49-F238E27FC236}">
                  <a16:creationId xmlns:a16="http://schemas.microsoft.com/office/drawing/2014/main" id="{C16BF83A-67C1-441E-A9BB-29C7405D4E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 y="288"/>
              <a:ext cx="1079" cy="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7">
              <a:extLst>
                <a:ext uri="{FF2B5EF4-FFF2-40B4-BE49-F238E27FC236}">
                  <a16:creationId xmlns:a16="http://schemas.microsoft.com/office/drawing/2014/main" id="{306EAAA0-0542-4D5A-9944-CCDBCFE176DE}"/>
                </a:ext>
              </a:extLst>
            </p:cNvPr>
            <p:cNvSpPr txBox="1">
              <a:spLocks noChangeArrowheads="1"/>
            </p:cNvSpPr>
            <p:nvPr/>
          </p:nvSpPr>
          <p:spPr bwMode="auto">
            <a:xfrm>
              <a:off x="4320" y="1151"/>
              <a:ext cx="124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cs typeface="Arial" panose="020B0604020202020204" pitchFamily="34" charset="0"/>
                </a:rPr>
                <a:t>Christmas card</a:t>
              </a:r>
            </a:p>
          </p:txBody>
        </p:sp>
        <p:sp>
          <p:nvSpPr>
            <p:cNvPr id="12297" name="Text Box 8">
              <a:extLst>
                <a:ext uri="{FF2B5EF4-FFF2-40B4-BE49-F238E27FC236}">
                  <a16:creationId xmlns:a16="http://schemas.microsoft.com/office/drawing/2014/main" id="{1AED3E9C-C99C-4C4B-B3DF-7329ADB805BD}"/>
                </a:ext>
              </a:extLst>
            </p:cNvPr>
            <p:cNvSpPr txBox="1">
              <a:spLocks noChangeArrowheads="1"/>
            </p:cNvSpPr>
            <p:nvPr/>
          </p:nvSpPr>
          <p:spPr bwMode="auto">
            <a:xfrm>
              <a:off x="3792" y="3360"/>
              <a:ext cx="1008"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cs typeface="Arial" panose="020B0604020202020204" pitchFamily="34" charset="0"/>
                </a:rPr>
                <a:t>Santa Claus</a:t>
              </a:r>
            </a:p>
          </p:txBody>
        </p:sp>
        <p:sp>
          <p:nvSpPr>
            <p:cNvPr id="12298" name="Text Box 9">
              <a:extLst>
                <a:ext uri="{FF2B5EF4-FFF2-40B4-BE49-F238E27FC236}">
                  <a16:creationId xmlns:a16="http://schemas.microsoft.com/office/drawing/2014/main" id="{4F3131BD-76A2-4F77-867A-A93ABD059F64}"/>
                </a:ext>
              </a:extLst>
            </p:cNvPr>
            <p:cNvSpPr txBox="1">
              <a:spLocks noChangeArrowheads="1"/>
            </p:cNvSpPr>
            <p:nvPr/>
          </p:nvSpPr>
          <p:spPr bwMode="auto">
            <a:xfrm>
              <a:off x="4320" y="192"/>
              <a:ext cx="1200"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cs typeface="Arial" panose="020B0604020202020204" pitchFamily="34" charset="0"/>
                </a:rPr>
                <a:t>Christmas tree</a:t>
              </a:r>
            </a:p>
          </p:txBody>
        </p:sp>
        <p:sp>
          <p:nvSpPr>
            <p:cNvPr id="12299" name="Text Box 10">
              <a:extLst>
                <a:ext uri="{FF2B5EF4-FFF2-40B4-BE49-F238E27FC236}">
                  <a16:creationId xmlns:a16="http://schemas.microsoft.com/office/drawing/2014/main" id="{7EF549B4-E5F8-4801-8AF9-4F8856ED48C3}"/>
                </a:ext>
              </a:extLst>
            </p:cNvPr>
            <p:cNvSpPr txBox="1">
              <a:spLocks noChangeArrowheads="1"/>
            </p:cNvSpPr>
            <p:nvPr/>
          </p:nvSpPr>
          <p:spPr bwMode="auto">
            <a:xfrm>
              <a:off x="4368" y="2208"/>
              <a:ext cx="139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cs typeface="Arial" panose="020B0604020202020204" pitchFamily="34" charset="0"/>
                </a:rPr>
                <a:t>Christmas Carols</a:t>
              </a:r>
            </a:p>
          </p:txBody>
        </p:sp>
      </p:grpSp>
      <p:sp>
        <p:nvSpPr>
          <p:cNvPr id="12291" name="Text Box 11">
            <a:extLst>
              <a:ext uri="{FF2B5EF4-FFF2-40B4-BE49-F238E27FC236}">
                <a16:creationId xmlns:a16="http://schemas.microsoft.com/office/drawing/2014/main" id="{9D591FE7-3340-417E-933F-0BE1489B1F3E}"/>
              </a:ext>
            </a:extLst>
          </p:cNvPr>
          <p:cNvSpPr txBox="1">
            <a:spLocks noChangeArrowheads="1"/>
          </p:cNvSpPr>
          <p:nvPr/>
        </p:nvSpPr>
        <p:spPr bwMode="auto">
          <a:xfrm>
            <a:off x="0" y="381000"/>
            <a:ext cx="428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latin typeface="Times New Roman" panose="02020603050405020304" pitchFamily="18" charset="0"/>
              </a:rPr>
              <a:t>1. Listen and check</a:t>
            </a:r>
            <a:r>
              <a:rPr lang="en-US" altLang="en-US" sz="2400" b="1">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linds(horizontal)">
                                      <p:cBhvr>
                                        <p:cTn id="7"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B12035F-7A09-4E28-B280-D9980B221CE8}"/>
              </a:ext>
            </a:extLst>
          </p:cNvPr>
          <p:cNvSpPr txBox="1">
            <a:spLocks noChangeArrowheads="1"/>
          </p:cNvSpPr>
          <p:nvPr/>
        </p:nvSpPr>
        <p:spPr bwMode="auto">
          <a:xfrm>
            <a:off x="0" y="955675"/>
            <a:ext cx="428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latin typeface="Times New Roman" panose="02020603050405020304" pitchFamily="18" charset="0"/>
              </a:rPr>
              <a:t>2. Complete the table</a:t>
            </a:r>
            <a:r>
              <a:rPr lang="en-US" altLang="en-US" sz="2400" b="1">
                <a:latin typeface="Times New Roman" panose="02020603050405020304" pitchFamily="18" charset="0"/>
              </a:rPr>
              <a:t>.</a:t>
            </a:r>
          </a:p>
        </p:txBody>
      </p:sp>
      <p:graphicFrame>
        <p:nvGraphicFramePr>
          <p:cNvPr id="80899" name="Group 3">
            <a:extLst>
              <a:ext uri="{FF2B5EF4-FFF2-40B4-BE49-F238E27FC236}">
                <a16:creationId xmlns:a16="http://schemas.microsoft.com/office/drawing/2014/main" id="{1127C3C3-CA5E-4317-BE56-904508B75EB3}"/>
              </a:ext>
            </a:extLst>
          </p:cNvPr>
          <p:cNvGraphicFramePr>
            <a:graphicFrameLocks noGrp="1"/>
          </p:cNvGraphicFramePr>
          <p:nvPr>
            <p:ph/>
          </p:nvPr>
        </p:nvGraphicFramePr>
        <p:xfrm>
          <a:off x="457200" y="1773238"/>
          <a:ext cx="8229600" cy="4721225"/>
        </p:xfrm>
        <a:graphic>
          <a:graphicData uri="http://schemas.openxmlformats.org/drawingml/2006/table">
            <a:tbl>
              <a:tblPr/>
              <a:tblGrid>
                <a:gridCol w="2962275">
                  <a:extLst>
                    <a:ext uri="{9D8B030D-6E8A-4147-A177-3AD203B41FA5}">
                      <a16:colId xmlns:a16="http://schemas.microsoft.com/office/drawing/2014/main" val="828304177"/>
                    </a:ext>
                  </a:extLst>
                </a:gridCol>
                <a:gridCol w="2524125">
                  <a:extLst>
                    <a:ext uri="{9D8B030D-6E8A-4147-A177-3AD203B41FA5}">
                      <a16:colId xmlns:a16="http://schemas.microsoft.com/office/drawing/2014/main" val="3159923450"/>
                    </a:ext>
                  </a:extLst>
                </a:gridCol>
                <a:gridCol w="2743200">
                  <a:extLst>
                    <a:ext uri="{9D8B030D-6E8A-4147-A177-3AD203B41FA5}">
                      <a16:colId xmlns:a16="http://schemas.microsoft.com/office/drawing/2014/main" val="1792875546"/>
                    </a:ext>
                  </a:extLst>
                </a:gridCol>
              </a:tblGrid>
              <a:tr h="9445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9900"/>
                          </a:solidFill>
                          <a:effectLst/>
                          <a:latin typeface="Times New Roman" panose="02020603050405020304" pitchFamily="18" charset="0"/>
                        </a:rPr>
                        <a:t>Christmas Specials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99FF33"/>
                        </a:gs>
                      </a:gsLst>
                      <a:lin ang="5400000" scaled="1"/>
                    </a:gra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9900"/>
                          </a:solidFill>
                          <a:effectLst/>
                          <a:latin typeface="Times New Roman" panose="02020603050405020304" pitchFamily="18" charset="0"/>
                        </a:rPr>
                        <a:t>Place of origin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99FF33"/>
                        </a:gs>
                      </a:gsLst>
                      <a:lin ang="5400000" scaled="1"/>
                    </a:gra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F9900"/>
                          </a:solidFill>
                          <a:effectLst/>
                          <a:latin typeface="Times New Roman" panose="02020603050405020304" pitchFamily="18" charset="0"/>
                        </a:rPr>
                        <a:t>Date</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FF"/>
                        </a:gs>
                        <a:gs pos="100000">
                          <a:srgbClr val="99FF33"/>
                        </a:gs>
                      </a:gsLst>
                      <a:lin ang="5400000" scaled="1"/>
                    </a:gradFill>
                  </a:tcPr>
                </a:tc>
                <a:extLst>
                  <a:ext uri="{0D108BD9-81ED-4DB2-BD59-A6C34878D82A}">
                    <a16:rowId xmlns:a16="http://schemas.microsoft.com/office/drawing/2014/main" val="1255816790"/>
                  </a:ext>
                </a:extLst>
              </a:tr>
              <a:tr h="9445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rPr>
                        <a:t>Riga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524519352"/>
                  </a:ext>
                </a:extLst>
              </a:tr>
              <a:tr h="9429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a:ln>
                            <a:noFill/>
                          </a:ln>
                          <a:solidFill>
                            <a:schemeClr val="tx1"/>
                          </a:solidFill>
                          <a:effectLst/>
                          <a:latin typeface="Times New Roman" panose="02020603050405020304" pitchFamily="18" charset="0"/>
                        </a:rPr>
                        <a:t>mid-19</a:t>
                      </a:r>
                      <a:r>
                        <a:rPr kumimoji="0" lang="en-US" altLang="en-US" sz="2400" b="1" i="1" u="none" strike="noStrike" cap="none" normalizeH="0" baseline="30000">
                          <a:ln>
                            <a:noFill/>
                          </a:ln>
                          <a:solidFill>
                            <a:schemeClr val="tx1"/>
                          </a:solidFill>
                          <a:effectLst/>
                          <a:latin typeface="Times New Roman" panose="02020603050405020304" pitchFamily="18" charset="0"/>
                        </a:rPr>
                        <a:t>th</a:t>
                      </a:r>
                      <a:r>
                        <a:rPr kumimoji="0" lang="en-US" altLang="en-US" sz="2400" b="1" i="1" u="none" strike="noStrike" cap="none" normalizeH="0" baseline="0">
                          <a:ln>
                            <a:noFill/>
                          </a:ln>
                          <a:solidFill>
                            <a:schemeClr val="tx1"/>
                          </a:solidFill>
                          <a:effectLst/>
                          <a:latin typeface="Times New Roman" panose="02020603050405020304" pitchFamily="18" charset="0"/>
                        </a:rPr>
                        <a:t> century</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377155849"/>
                  </a:ext>
                </a:extLst>
              </a:tr>
              <a:tr h="9445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a:ln>
                            <a:noFill/>
                          </a:ln>
                          <a:solidFill>
                            <a:schemeClr val="tx1"/>
                          </a:solidFill>
                          <a:effectLst/>
                          <a:latin typeface="Times New Roman" panose="02020603050405020304" pitchFamily="18" charset="0"/>
                        </a:rPr>
                        <a:t>Christmas carols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881427603"/>
                  </a:ext>
                </a:extLst>
              </a:tr>
              <a:tr h="9445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1" u="none" strike="noStrike" cap="none" normalizeH="0" baseline="0">
                          <a:ln>
                            <a:noFill/>
                          </a:ln>
                          <a:solidFill>
                            <a:schemeClr val="tx1"/>
                          </a:solidFill>
                          <a:effectLst/>
                          <a:latin typeface="Times New Roman" panose="02020603050405020304" pitchFamily="18" charset="0"/>
                        </a:rPr>
                        <a:t>The USA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3254643481"/>
                  </a:ext>
                </a:extLst>
              </a:tr>
            </a:tbl>
          </a:graphicData>
        </a:graphic>
      </p:graphicFrame>
      <p:sp>
        <p:nvSpPr>
          <p:cNvPr id="80925" name="Text Box 29">
            <a:extLst>
              <a:ext uri="{FF2B5EF4-FFF2-40B4-BE49-F238E27FC236}">
                <a16:creationId xmlns:a16="http://schemas.microsoft.com/office/drawing/2014/main" id="{F3850858-3D7C-4201-8F66-B2EFAF80F574}"/>
              </a:ext>
            </a:extLst>
          </p:cNvPr>
          <p:cNvSpPr txBox="1">
            <a:spLocks noChangeArrowheads="1"/>
          </p:cNvSpPr>
          <p:nvPr/>
        </p:nvSpPr>
        <p:spPr bwMode="auto">
          <a:xfrm>
            <a:off x="396875" y="2925763"/>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The Christmas Tree</a:t>
            </a:r>
          </a:p>
        </p:txBody>
      </p:sp>
      <p:sp>
        <p:nvSpPr>
          <p:cNvPr id="80926" name="Text Box 30">
            <a:extLst>
              <a:ext uri="{FF2B5EF4-FFF2-40B4-BE49-F238E27FC236}">
                <a16:creationId xmlns:a16="http://schemas.microsoft.com/office/drawing/2014/main" id="{5FD9AEFA-F4AC-414B-9518-F15EDA41DFB5}"/>
              </a:ext>
            </a:extLst>
          </p:cNvPr>
          <p:cNvSpPr txBox="1">
            <a:spLocks noChangeArrowheads="1"/>
          </p:cNvSpPr>
          <p:nvPr/>
        </p:nvSpPr>
        <p:spPr bwMode="auto">
          <a:xfrm>
            <a:off x="5726113" y="2924175"/>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rPr>
              <a:t>early 1500s</a:t>
            </a:r>
          </a:p>
        </p:txBody>
      </p:sp>
      <p:sp>
        <p:nvSpPr>
          <p:cNvPr id="80927" name="Text Box 31">
            <a:extLst>
              <a:ext uri="{FF2B5EF4-FFF2-40B4-BE49-F238E27FC236}">
                <a16:creationId xmlns:a16="http://schemas.microsoft.com/office/drawing/2014/main" id="{0DE136B8-E3C4-4FE5-964D-994F3400F082}"/>
              </a:ext>
            </a:extLst>
          </p:cNvPr>
          <p:cNvSpPr txBox="1">
            <a:spLocks noChangeArrowheads="1"/>
          </p:cNvSpPr>
          <p:nvPr/>
        </p:nvSpPr>
        <p:spPr bwMode="auto">
          <a:xfrm>
            <a:off x="323850" y="3860800"/>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latin typeface="Times New Roman" panose="02020603050405020304" pitchFamily="18" charset="0"/>
              </a:rPr>
              <a:t>The Christmas Card</a:t>
            </a:r>
          </a:p>
        </p:txBody>
      </p:sp>
      <p:sp>
        <p:nvSpPr>
          <p:cNvPr id="80928" name="Text Box 32">
            <a:extLst>
              <a:ext uri="{FF2B5EF4-FFF2-40B4-BE49-F238E27FC236}">
                <a16:creationId xmlns:a16="http://schemas.microsoft.com/office/drawing/2014/main" id="{00321BCB-E745-4A19-ABC4-BC8C564AB5B0}"/>
              </a:ext>
            </a:extLst>
          </p:cNvPr>
          <p:cNvSpPr txBox="1">
            <a:spLocks noChangeArrowheads="1"/>
          </p:cNvSpPr>
          <p:nvPr/>
        </p:nvSpPr>
        <p:spPr bwMode="auto">
          <a:xfrm>
            <a:off x="2989263" y="3860800"/>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latin typeface="Times New Roman" panose="02020603050405020304" pitchFamily="18" charset="0"/>
              </a:rPr>
              <a:t>England</a:t>
            </a:r>
          </a:p>
        </p:txBody>
      </p:sp>
      <p:sp>
        <p:nvSpPr>
          <p:cNvPr id="80929" name="Text Box 33">
            <a:extLst>
              <a:ext uri="{FF2B5EF4-FFF2-40B4-BE49-F238E27FC236}">
                <a16:creationId xmlns:a16="http://schemas.microsoft.com/office/drawing/2014/main" id="{C93F735C-AF30-4D28-AE0B-4BE8300AE9D9}"/>
              </a:ext>
            </a:extLst>
          </p:cNvPr>
          <p:cNvSpPr txBox="1">
            <a:spLocks noChangeArrowheads="1"/>
          </p:cNvSpPr>
          <p:nvPr/>
        </p:nvSpPr>
        <p:spPr bwMode="auto">
          <a:xfrm>
            <a:off x="3059113" y="4797425"/>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latin typeface="Times New Roman" panose="02020603050405020304" pitchFamily="18" charset="0"/>
              </a:rPr>
              <a:t>(no information)</a:t>
            </a:r>
          </a:p>
        </p:txBody>
      </p:sp>
      <p:sp>
        <p:nvSpPr>
          <p:cNvPr id="80930" name="Text Box 34">
            <a:extLst>
              <a:ext uri="{FF2B5EF4-FFF2-40B4-BE49-F238E27FC236}">
                <a16:creationId xmlns:a16="http://schemas.microsoft.com/office/drawing/2014/main" id="{1742DC52-D6C9-406A-B50B-056C2343AD9A}"/>
              </a:ext>
            </a:extLst>
          </p:cNvPr>
          <p:cNvSpPr txBox="1">
            <a:spLocks noChangeArrowheads="1"/>
          </p:cNvSpPr>
          <p:nvPr/>
        </p:nvSpPr>
        <p:spPr bwMode="auto">
          <a:xfrm>
            <a:off x="5797550" y="4797425"/>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latin typeface="Times New Roman" panose="02020603050405020304" pitchFamily="18" charset="0"/>
              </a:rPr>
              <a:t>800 years ago</a:t>
            </a:r>
          </a:p>
        </p:txBody>
      </p:sp>
      <p:sp>
        <p:nvSpPr>
          <p:cNvPr id="80931" name="Text Box 35">
            <a:extLst>
              <a:ext uri="{FF2B5EF4-FFF2-40B4-BE49-F238E27FC236}">
                <a16:creationId xmlns:a16="http://schemas.microsoft.com/office/drawing/2014/main" id="{15023CDA-5231-4801-9695-ECA5301A567A}"/>
              </a:ext>
            </a:extLst>
          </p:cNvPr>
          <p:cNvSpPr txBox="1">
            <a:spLocks noChangeArrowheads="1"/>
          </p:cNvSpPr>
          <p:nvPr/>
        </p:nvSpPr>
        <p:spPr bwMode="auto">
          <a:xfrm>
            <a:off x="395288" y="5734050"/>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latin typeface="Times New Roman" panose="02020603050405020304" pitchFamily="18" charset="0"/>
              </a:rPr>
              <a:t>Santa Claus</a:t>
            </a:r>
          </a:p>
        </p:txBody>
      </p:sp>
      <p:sp>
        <p:nvSpPr>
          <p:cNvPr id="80932" name="Text Box 36">
            <a:extLst>
              <a:ext uri="{FF2B5EF4-FFF2-40B4-BE49-F238E27FC236}">
                <a16:creationId xmlns:a16="http://schemas.microsoft.com/office/drawing/2014/main" id="{87E3B575-05D7-407E-A628-2050377A03D9}"/>
              </a:ext>
            </a:extLst>
          </p:cNvPr>
          <p:cNvSpPr txBox="1">
            <a:spLocks noChangeArrowheads="1"/>
          </p:cNvSpPr>
          <p:nvPr/>
        </p:nvSpPr>
        <p:spPr bwMode="auto">
          <a:xfrm>
            <a:off x="5651500" y="5734050"/>
            <a:ext cx="316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latin typeface="Times New Roman" panose="02020603050405020304" pitchFamily="18" charset="0"/>
              </a:rPr>
              <a:t>1823</a:t>
            </a:r>
          </a:p>
        </p:txBody>
      </p:sp>
      <p:pic>
        <p:nvPicPr>
          <p:cNvPr id="13349" name="Picture 37" descr="Tay viÕt ">
            <a:extLst>
              <a:ext uri="{FF2B5EF4-FFF2-40B4-BE49-F238E27FC236}">
                <a16:creationId xmlns:a16="http://schemas.microsoft.com/office/drawing/2014/main" id="{284E67A7-CE53-4C69-8D5D-518A39A2E74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81075"/>
            <a:ext cx="43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Ok">
            <a:hlinkClick r:id="rId3" action="ppaction://hlinksldjump"/>
            <a:extLst>
              <a:ext uri="{FF2B5EF4-FFF2-40B4-BE49-F238E27FC236}">
                <a16:creationId xmlns:a16="http://schemas.microsoft.com/office/drawing/2014/main" id="{38624A16-0952-4A08-94BC-62170A8779B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0"/>
            <a:ext cx="10429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1" name="Picture 39" descr="Picture22">
            <a:extLst>
              <a:ext uri="{FF2B5EF4-FFF2-40B4-BE49-F238E27FC236}">
                <a16:creationId xmlns:a16="http://schemas.microsoft.com/office/drawing/2014/main" id="{E233E66F-FA0D-4710-A993-D6CA57110A7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240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Picture 40" descr="Picture22">
            <a:extLst>
              <a:ext uri="{FF2B5EF4-FFF2-40B4-BE49-F238E27FC236}">
                <a16:creationId xmlns:a16="http://schemas.microsoft.com/office/drawing/2014/main" id="{A335FF1E-7C71-4D98-945A-E977C6E7806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740650" y="6237288"/>
            <a:ext cx="14033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37" name="Text Box 41">
            <a:extLst>
              <a:ext uri="{FF2B5EF4-FFF2-40B4-BE49-F238E27FC236}">
                <a16:creationId xmlns:a16="http://schemas.microsoft.com/office/drawing/2014/main" id="{DF9D2610-AF2F-468C-A1E3-9C3064C79C6C}"/>
              </a:ext>
            </a:extLst>
          </p:cNvPr>
          <p:cNvSpPr txBox="1">
            <a:spLocks noChangeArrowheads="1"/>
          </p:cNvSpPr>
          <p:nvPr/>
        </p:nvSpPr>
        <p:spPr bwMode="auto">
          <a:xfrm>
            <a:off x="5724525" y="1844675"/>
            <a:ext cx="34194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i="1">
                <a:solidFill>
                  <a:srgbClr val="ED1332"/>
                </a:solidFill>
                <a:latin typeface="Times New Roman" panose="02020603050405020304" pitchFamily="18" charset="0"/>
              </a:rPr>
              <a:t>Designed by J. Horsley</a:t>
            </a:r>
          </a:p>
        </p:txBody>
      </p:sp>
      <p:sp>
        <p:nvSpPr>
          <p:cNvPr id="13354" name="Rectangle 24">
            <a:extLst>
              <a:ext uri="{FF2B5EF4-FFF2-40B4-BE49-F238E27FC236}">
                <a16:creationId xmlns:a16="http://schemas.microsoft.com/office/drawing/2014/main" id="{3CE826CE-2EC6-473C-A897-D4B9E87F308E}"/>
              </a:ext>
            </a:extLst>
          </p:cNvPr>
          <p:cNvSpPr>
            <a:spLocks noChangeArrowheads="1"/>
          </p:cNvSpPr>
          <p:nvPr/>
        </p:nvSpPr>
        <p:spPr bwMode="auto">
          <a:xfrm>
            <a:off x="533400" y="228600"/>
            <a:ext cx="594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a:solidFill>
                  <a:srgbClr val="E42F1C"/>
                </a:solidFill>
                <a:cs typeface="Arial" panose="020B0604020202020204" pitchFamily="34" charset="0"/>
              </a:rPr>
              <a:t>Unit 13: FESTIVALS  Lesson 4: READ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9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809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9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809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09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499"/>
                                          </p:stCondLst>
                                        </p:cTn>
                                        <p:tgtEl>
                                          <p:spTgt spid="80931"/>
                                        </p:tgtEl>
                                        <p:attrNameLst>
                                          <p:attrName>style.visibility</p:attrName>
                                        </p:attrNameLst>
                                      </p:cBhvr>
                                      <p:to>
                                        <p:strVal val="visible"/>
                                      </p:to>
                                    </p:set>
                                    <p:anim to="" calcmode="lin" valueType="num">
                                      <p:cBhvr>
                                        <p:cTn id="31" dur="1" fill="hold"/>
                                        <p:tgtEl>
                                          <p:spTgt spid="80931"/>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80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8092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5" presetClass="entr" presetSubtype="0" fill="hold" grpId="0" nodeType="clickEffect">
                                  <p:stCondLst>
                                    <p:cond delay="0"/>
                                  </p:stCondLst>
                                  <p:iterate type="lt">
                                    <p:tmPct val="10000"/>
                                  </p:iterate>
                                  <p:childTnLst>
                                    <p:set>
                                      <p:cBhvr>
                                        <p:cTn id="40" dur="1" fill="hold">
                                          <p:stCondLst>
                                            <p:cond delay="0"/>
                                          </p:stCondLst>
                                        </p:cTn>
                                        <p:tgtEl>
                                          <p:spTgt spid="80937"/>
                                        </p:tgtEl>
                                        <p:attrNameLst>
                                          <p:attrName>style.visibility</p:attrName>
                                        </p:attrNameLst>
                                      </p:cBhvr>
                                      <p:to>
                                        <p:strVal val="visible"/>
                                      </p:to>
                                    </p:set>
                                    <p:animEffect transition="in" filter="fade">
                                      <p:cBhvr>
                                        <p:cTn id="41" dur="500"/>
                                        <p:tgtEl>
                                          <p:spTgt spid="80937"/>
                                        </p:tgtEl>
                                      </p:cBhvr>
                                    </p:animEffect>
                                    <p:anim calcmode="lin" valueType="num">
                                      <p:cBhvr>
                                        <p:cTn id="42" dur="500" fill="hold"/>
                                        <p:tgtEl>
                                          <p:spTgt spid="80937"/>
                                        </p:tgtEl>
                                        <p:attrNameLst>
                                          <p:attrName>ppt_w</p:attrName>
                                        </p:attrNameLst>
                                      </p:cBhvr>
                                      <p:tavLst>
                                        <p:tav tm="0" fmla="#ppt_w*sin(2.5*pi*$)">
                                          <p:val>
                                            <p:fltVal val="0"/>
                                          </p:val>
                                        </p:tav>
                                        <p:tav tm="100000">
                                          <p:val>
                                            <p:fltVal val="1"/>
                                          </p:val>
                                        </p:tav>
                                      </p:tavLst>
                                    </p:anim>
                                    <p:anim calcmode="lin" valueType="num">
                                      <p:cBhvr>
                                        <p:cTn id="43" dur="500" fill="hold"/>
                                        <p:tgtEl>
                                          <p:spTgt spid="80937"/>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400"/>
                            </p:stCondLst>
                            <p:childTnLst>
                              <p:par>
                                <p:cTn id="45" presetID="2" presetClass="exit" presetSubtype="2" fill="hold" grpId="1" nodeType="afterEffect">
                                  <p:stCondLst>
                                    <p:cond delay="0"/>
                                  </p:stCondLst>
                                  <p:iterate type="lt">
                                    <p:tmPct val="0"/>
                                  </p:iterate>
                                  <p:childTnLst>
                                    <p:anim calcmode="lin" valueType="num">
                                      <p:cBhvr additive="base">
                                        <p:cTn id="46" dur="500"/>
                                        <p:tgtEl>
                                          <p:spTgt spid="80937"/>
                                        </p:tgtEl>
                                        <p:attrNameLst>
                                          <p:attrName>ppt_x</p:attrName>
                                        </p:attrNameLst>
                                      </p:cBhvr>
                                      <p:tavLst>
                                        <p:tav tm="0">
                                          <p:val>
                                            <p:strVal val="ppt_x"/>
                                          </p:val>
                                        </p:tav>
                                        <p:tav tm="100000">
                                          <p:val>
                                            <p:strVal val="1+ppt_w/2"/>
                                          </p:val>
                                        </p:tav>
                                      </p:tavLst>
                                    </p:anim>
                                    <p:anim calcmode="lin" valueType="num">
                                      <p:cBhvr additive="base">
                                        <p:cTn id="47" dur="500"/>
                                        <p:tgtEl>
                                          <p:spTgt spid="80937"/>
                                        </p:tgtEl>
                                        <p:attrNameLst>
                                          <p:attrName>ppt_y</p:attrName>
                                        </p:attrNameLst>
                                      </p:cBhvr>
                                      <p:tavLst>
                                        <p:tav tm="0">
                                          <p:val>
                                            <p:strVal val="ppt_y"/>
                                          </p:val>
                                        </p:tav>
                                        <p:tav tm="100000">
                                          <p:val>
                                            <p:strVal val="ppt_y"/>
                                          </p:val>
                                        </p:tav>
                                      </p:tavLst>
                                    </p:anim>
                                    <p:set>
                                      <p:cBhvr>
                                        <p:cTn id="48" dur="1" fill="hold">
                                          <p:stCondLst>
                                            <p:cond delay="499"/>
                                          </p:stCondLst>
                                        </p:cTn>
                                        <p:tgtEl>
                                          <p:spTgt spid="80937"/>
                                        </p:tgtEl>
                                        <p:attrNameLst>
                                          <p:attrName>style.visibility</p:attrName>
                                        </p:attrNameLst>
                                      </p:cBhvr>
                                      <p:to>
                                        <p:strVal val="hidden"/>
                                      </p:to>
                                    </p:set>
                                  </p:childTnLst>
                                </p:cTn>
                              </p:par>
                            </p:childTnLst>
                          </p:cTn>
                        </p:par>
                      </p:childTnLst>
                    </p:cTn>
                  </p:par>
                </p:childTnLst>
              </p:cTn>
              <p:nextCondLst>
                <p:cond evt="onClick" delay="0">
                  <p:tgtEl>
                    <p:spTgt spid="80927"/>
                  </p:tgtEl>
                </p:cond>
              </p:nextCondLst>
            </p:seq>
          </p:childTnLst>
        </p:cTn>
      </p:par>
    </p:tnLst>
    <p:bldLst>
      <p:bldP spid="80925" grpId="0" autoUpdateAnimBg="0"/>
      <p:bldP spid="80926" grpId="0" autoUpdateAnimBg="0"/>
      <p:bldP spid="80927" grpId="0" autoUpdateAnimBg="0"/>
      <p:bldP spid="80928" grpId="0" autoUpdateAnimBg="0"/>
      <p:bldP spid="80929" grpId="0" autoUpdateAnimBg="0"/>
      <p:bldP spid="80930" grpId="0" autoUpdateAnimBg="0"/>
      <p:bldP spid="80931" grpId="0" autoUpdateAnimBg="0"/>
      <p:bldP spid="80932" grpId="0" autoUpdateAnimBg="0"/>
      <p:bldP spid="80937" grpId="0"/>
      <p:bldP spid="8093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21CB4C5E-B1AA-42C7-82C2-C1A4955349E7}"/>
              </a:ext>
            </a:extLst>
          </p:cNvPr>
          <p:cNvSpPr txBox="1">
            <a:spLocks noChangeArrowheads="1"/>
          </p:cNvSpPr>
          <p:nvPr/>
        </p:nvSpPr>
        <p:spPr bwMode="auto">
          <a:xfrm>
            <a:off x="304800" y="736600"/>
            <a:ext cx="1824038"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9900"/>
                </a:solidFill>
                <a:latin typeface="Tahoma" panose="020B0604030504040204" pitchFamily="34" charset="0"/>
              </a:rPr>
              <a:t>Q</a:t>
            </a:r>
            <a:r>
              <a:rPr lang="en-US" altLang="en-US" sz="2400" b="1" u="sng">
                <a:solidFill>
                  <a:srgbClr val="FF9900"/>
                </a:solidFill>
                <a:latin typeface="Tahoma" panose="020B0604030504040204" pitchFamily="34" charset="0"/>
              </a:rPr>
              <a:t>uestions:</a:t>
            </a:r>
          </a:p>
        </p:txBody>
      </p:sp>
      <p:sp>
        <p:nvSpPr>
          <p:cNvPr id="14339" name="Text Box 3">
            <a:extLst>
              <a:ext uri="{FF2B5EF4-FFF2-40B4-BE49-F238E27FC236}">
                <a16:creationId xmlns:a16="http://schemas.microsoft.com/office/drawing/2014/main" id="{3DD7C0A3-B2F6-4BCB-8236-417538CA8D65}"/>
              </a:ext>
            </a:extLst>
          </p:cNvPr>
          <p:cNvSpPr txBox="1">
            <a:spLocks noChangeArrowheads="1"/>
          </p:cNvSpPr>
          <p:nvPr/>
        </p:nvSpPr>
        <p:spPr bwMode="auto">
          <a:xfrm>
            <a:off x="2422525" y="11747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Tahoma" panose="020B0604030504040204" pitchFamily="34" charset="0"/>
            </a:endParaRPr>
          </a:p>
        </p:txBody>
      </p:sp>
      <p:sp>
        <p:nvSpPr>
          <p:cNvPr id="14340" name="Text Box 4">
            <a:extLst>
              <a:ext uri="{FF2B5EF4-FFF2-40B4-BE49-F238E27FC236}">
                <a16:creationId xmlns:a16="http://schemas.microsoft.com/office/drawing/2014/main" id="{4EE4FDC3-CE44-4379-9FD9-CDB8FABF3A62}"/>
              </a:ext>
            </a:extLst>
          </p:cNvPr>
          <p:cNvSpPr txBox="1">
            <a:spLocks noChangeArrowheads="1"/>
          </p:cNvSpPr>
          <p:nvPr/>
        </p:nvSpPr>
        <p:spPr bwMode="auto">
          <a:xfrm>
            <a:off x="2574925" y="10985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Tahoma" panose="020B0604030504040204" pitchFamily="34" charset="0"/>
            </a:endParaRPr>
          </a:p>
        </p:txBody>
      </p:sp>
      <p:sp>
        <p:nvSpPr>
          <p:cNvPr id="14341" name="Text Box 5">
            <a:extLst>
              <a:ext uri="{FF2B5EF4-FFF2-40B4-BE49-F238E27FC236}">
                <a16:creationId xmlns:a16="http://schemas.microsoft.com/office/drawing/2014/main" id="{C9456C27-E9F5-4B55-8CAB-D3F166B7BD2F}"/>
              </a:ext>
            </a:extLst>
          </p:cNvPr>
          <p:cNvSpPr txBox="1">
            <a:spLocks noChangeArrowheads="1"/>
          </p:cNvSpPr>
          <p:nvPr/>
        </p:nvSpPr>
        <p:spPr bwMode="auto">
          <a:xfrm>
            <a:off x="1279525" y="3994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Tahoma" panose="020B0604030504040204" pitchFamily="34" charset="0"/>
            </a:endParaRPr>
          </a:p>
        </p:txBody>
      </p:sp>
      <p:sp>
        <p:nvSpPr>
          <p:cNvPr id="14342" name="Text Box 6">
            <a:extLst>
              <a:ext uri="{FF2B5EF4-FFF2-40B4-BE49-F238E27FC236}">
                <a16:creationId xmlns:a16="http://schemas.microsoft.com/office/drawing/2014/main" id="{E9B23214-24EC-451F-9DB5-422C342CFE03}"/>
              </a:ext>
            </a:extLst>
          </p:cNvPr>
          <p:cNvSpPr txBox="1">
            <a:spLocks noChangeArrowheads="1"/>
          </p:cNvSpPr>
          <p:nvPr/>
        </p:nvSpPr>
        <p:spPr bwMode="auto">
          <a:xfrm>
            <a:off x="304800" y="1600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Tahoma" panose="020B0604030504040204" pitchFamily="34" charset="0"/>
            </a:endParaRPr>
          </a:p>
        </p:txBody>
      </p:sp>
      <p:sp>
        <p:nvSpPr>
          <p:cNvPr id="14343" name="Text Box 7">
            <a:extLst>
              <a:ext uri="{FF2B5EF4-FFF2-40B4-BE49-F238E27FC236}">
                <a16:creationId xmlns:a16="http://schemas.microsoft.com/office/drawing/2014/main" id="{E0FCF848-4396-47E7-AA72-601D8840CBAC}"/>
              </a:ext>
            </a:extLst>
          </p:cNvPr>
          <p:cNvSpPr txBox="1">
            <a:spLocks noChangeArrowheads="1"/>
          </p:cNvSpPr>
          <p:nvPr/>
        </p:nvSpPr>
        <p:spPr bwMode="auto">
          <a:xfrm>
            <a:off x="-19050" y="1295400"/>
            <a:ext cx="9094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Tahoma" panose="020B0604030504040204" pitchFamily="34" charset="0"/>
              </a:rPr>
              <a:t>a.</a:t>
            </a:r>
            <a:r>
              <a:rPr lang="en-US" altLang="en-US" sz="2400" b="1">
                <a:solidFill>
                  <a:srgbClr val="00FF00"/>
                </a:solidFill>
                <a:latin typeface="Tahoma" panose="020B0604030504040204" pitchFamily="34" charset="0"/>
              </a:rPr>
              <a:t> </a:t>
            </a:r>
            <a:r>
              <a:rPr lang="en-US" altLang="en-US" sz="2400" b="1" u="sng">
                <a:solidFill>
                  <a:srgbClr val="0000FF"/>
                </a:solidFill>
                <a:latin typeface="Tahoma" panose="020B0604030504040204" pitchFamily="34" charset="0"/>
              </a:rPr>
              <a:t>How long ago</a:t>
            </a:r>
            <a:r>
              <a:rPr lang="en-US" altLang="en-US" sz="2400" b="1">
                <a:solidFill>
                  <a:srgbClr val="0000FF"/>
                </a:solidFill>
                <a:latin typeface="Tahoma" panose="020B0604030504040204" pitchFamily="34" charset="0"/>
              </a:rPr>
              <a:t> did the Christmas tree come to the USA</a:t>
            </a:r>
            <a:r>
              <a:rPr lang="en-US" altLang="en-US" sz="2400" b="1">
                <a:solidFill>
                  <a:srgbClr val="00FF00"/>
                </a:solidFill>
                <a:latin typeface="Tahoma" panose="020B0604030504040204" pitchFamily="34" charset="0"/>
              </a:rPr>
              <a:t> </a:t>
            </a:r>
            <a:r>
              <a:rPr lang="en-US" altLang="en-US" sz="2400">
                <a:latin typeface="Tahoma" panose="020B0604030504040204" pitchFamily="34" charset="0"/>
              </a:rPr>
              <a:t>?</a:t>
            </a:r>
          </a:p>
        </p:txBody>
      </p:sp>
      <p:sp>
        <p:nvSpPr>
          <p:cNvPr id="14344" name="Text Box 8">
            <a:extLst>
              <a:ext uri="{FF2B5EF4-FFF2-40B4-BE49-F238E27FC236}">
                <a16:creationId xmlns:a16="http://schemas.microsoft.com/office/drawing/2014/main" id="{E3E8F0E6-538F-45A3-B219-F374086388F1}"/>
              </a:ext>
            </a:extLst>
          </p:cNvPr>
          <p:cNvSpPr txBox="1">
            <a:spLocks noChangeArrowheads="1"/>
          </p:cNvSpPr>
          <p:nvPr/>
        </p:nvSpPr>
        <p:spPr bwMode="auto">
          <a:xfrm>
            <a:off x="0" y="2133600"/>
            <a:ext cx="9088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Tahoma" panose="020B0604030504040204" pitchFamily="34" charset="0"/>
              </a:rPr>
              <a:t>b.</a:t>
            </a:r>
            <a:r>
              <a:rPr lang="en-US" altLang="en-US">
                <a:latin typeface="Tahoma" panose="020B0604030504040204" pitchFamily="34" charset="0"/>
              </a:rPr>
              <a:t> </a:t>
            </a:r>
            <a:r>
              <a:rPr lang="en-US" altLang="en-US" sz="2400" b="1">
                <a:solidFill>
                  <a:srgbClr val="0000FF"/>
                </a:solidFill>
                <a:latin typeface="Tahoma" panose="020B0604030504040204" pitchFamily="34" charset="0"/>
              </a:rPr>
              <a:t>Why did the Englishman </a:t>
            </a:r>
            <a:r>
              <a:rPr lang="en-US" altLang="en-US" sz="2400" b="1" u="sng">
                <a:solidFill>
                  <a:srgbClr val="0000FF"/>
                </a:solidFill>
                <a:latin typeface="Tahoma" panose="020B0604030504040204" pitchFamily="34" charset="0"/>
              </a:rPr>
              <a:t>have someone design a card</a:t>
            </a:r>
            <a:r>
              <a:rPr lang="en-US" altLang="en-US" sz="2400" b="1">
                <a:solidFill>
                  <a:srgbClr val="0000FF"/>
                </a:solidFill>
                <a:latin typeface="Tahoma" panose="020B0604030504040204" pitchFamily="34" charset="0"/>
              </a:rPr>
              <a:t> ?</a:t>
            </a:r>
          </a:p>
        </p:txBody>
      </p:sp>
      <p:sp>
        <p:nvSpPr>
          <p:cNvPr id="14345" name="Text Box 9">
            <a:extLst>
              <a:ext uri="{FF2B5EF4-FFF2-40B4-BE49-F238E27FC236}">
                <a16:creationId xmlns:a16="http://schemas.microsoft.com/office/drawing/2014/main" id="{CA9E0469-2182-4822-AE84-652FF0E9D06B}"/>
              </a:ext>
            </a:extLst>
          </p:cNvPr>
          <p:cNvSpPr txBox="1">
            <a:spLocks noChangeArrowheads="1"/>
          </p:cNvSpPr>
          <p:nvPr/>
        </p:nvSpPr>
        <p:spPr bwMode="auto">
          <a:xfrm>
            <a:off x="0" y="3124200"/>
            <a:ext cx="7586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Tahoma" panose="020B0604030504040204" pitchFamily="34" charset="0"/>
              </a:rPr>
              <a:t>c. </a:t>
            </a:r>
            <a:r>
              <a:rPr lang="en-US" altLang="en-US" sz="2400" b="1">
                <a:solidFill>
                  <a:srgbClr val="0000FF"/>
                </a:solidFill>
                <a:latin typeface="Tahoma" panose="020B0604030504040204" pitchFamily="34" charset="0"/>
              </a:rPr>
              <a:t>When </a:t>
            </a:r>
            <a:r>
              <a:rPr lang="en-US" altLang="en-US" sz="2400" b="1" u="sng">
                <a:solidFill>
                  <a:srgbClr val="0000FF"/>
                </a:solidFill>
                <a:latin typeface="Tahoma" panose="020B0604030504040204" pitchFamily="34" charset="0"/>
              </a:rPr>
              <a:t>were</a:t>
            </a:r>
            <a:r>
              <a:rPr lang="en-US" altLang="en-US" sz="2400" b="1">
                <a:solidFill>
                  <a:srgbClr val="0000FF"/>
                </a:solidFill>
                <a:latin typeface="Tahoma" panose="020B0604030504040204" pitchFamily="34" charset="0"/>
              </a:rPr>
              <a:t> Christmas songs first </a:t>
            </a:r>
            <a:r>
              <a:rPr lang="en-US" altLang="en-US" sz="2400" b="1" u="sng">
                <a:solidFill>
                  <a:srgbClr val="0000FF"/>
                </a:solidFill>
                <a:latin typeface="Tahoma" panose="020B0604030504040204" pitchFamily="34" charset="0"/>
              </a:rPr>
              <a:t>performed</a:t>
            </a:r>
            <a:r>
              <a:rPr lang="en-US" altLang="en-US">
                <a:solidFill>
                  <a:srgbClr val="0000FF"/>
                </a:solidFill>
                <a:latin typeface="Tahoma" panose="020B0604030504040204" pitchFamily="34" charset="0"/>
              </a:rPr>
              <a:t>?</a:t>
            </a:r>
          </a:p>
        </p:txBody>
      </p:sp>
      <p:sp>
        <p:nvSpPr>
          <p:cNvPr id="14346" name="Text Box 10">
            <a:extLst>
              <a:ext uri="{FF2B5EF4-FFF2-40B4-BE49-F238E27FC236}">
                <a16:creationId xmlns:a16="http://schemas.microsoft.com/office/drawing/2014/main" id="{6C0F7922-5DF2-4D68-A69C-50C68D6C0818}"/>
              </a:ext>
            </a:extLst>
          </p:cNvPr>
          <p:cNvSpPr txBox="1">
            <a:spLocks noChangeArrowheads="1"/>
          </p:cNvSpPr>
          <p:nvPr/>
        </p:nvSpPr>
        <p:spPr bwMode="auto">
          <a:xfrm>
            <a:off x="0" y="4038600"/>
            <a:ext cx="8215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Tahoma" panose="020B0604030504040204" pitchFamily="34" charset="0"/>
              </a:rPr>
              <a:t>d.</a:t>
            </a:r>
            <a:r>
              <a:rPr lang="en-US" altLang="en-US" sz="2400" b="1">
                <a:solidFill>
                  <a:srgbClr val="FF3300"/>
                </a:solidFill>
                <a:latin typeface="Tahoma" panose="020B0604030504040204" pitchFamily="34" charset="0"/>
              </a:rPr>
              <a:t> </a:t>
            </a:r>
            <a:r>
              <a:rPr lang="en-US" altLang="en-US" sz="2400" b="1">
                <a:solidFill>
                  <a:srgbClr val="0000FF"/>
                </a:solidFill>
                <a:latin typeface="Tahoma" panose="020B0604030504040204" pitchFamily="34" charset="0"/>
              </a:rPr>
              <a:t>Who wrote the poem </a:t>
            </a:r>
            <a:r>
              <a:rPr lang="en-US" altLang="en-US" sz="2400" b="1" i="1" u="sng">
                <a:solidFill>
                  <a:srgbClr val="0000FF"/>
                </a:solidFill>
                <a:latin typeface="Tahoma" panose="020B0604030504040204" pitchFamily="34" charset="0"/>
              </a:rPr>
              <a:t>A Visit from Saint Nicholas</a:t>
            </a:r>
            <a:r>
              <a:rPr lang="en-US" altLang="en-US">
                <a:solidFill>
                  <a:srgbClr val="0000FF"/>
                </a:solidFill>
                <a:latin typeface="Tahoma" panose="020B0604030504040204" pitchFamily="34" charset="0"/>
              </a:rPr>
              <a:t>?</a:t>
            </a:r>
          </a:p>
        </p:txBody>
      </p:sp>
      <p:sp>
        <p:nvSpPr>
          <p:cNvPr id="14347" name="Text Box 11">
            <a:extLst>
              <a:ext uri="{FF2B5EF4-FFF2-40B4-BE49-F238E27FC236}">
                <a16:creationId xmlns:a16="http://schemas.microsoft.com/office/drawing/2014/main" id="{11A6804F-CCE5-48BF-9E19-8B69FB98A4E2}"/>
              </a:ext>
            </a:extLst>
          </p:cNvPr>
          <p:cNvSpPr txBox="1">
            <a:spLocks noChangeArrowheads="1"/>
          </p:cNvSpPr>
          <p:nvPr/>
        </p:nvSpPr>
        <p:spPr bwMode="auto">
          <a:xfrm>
            <a:off x="-19050" y="5078413"/>
            <a:ext cx="6186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3300"/>
                </a:solidFill>
                <a:latin typeface="Tahoma" panose="020B0604030504040204" pitchFamily="34" charset="0"/>
              </a:rPr>
              <a:t>e.</a:t>
            </a:r>
            <a:r>
              <a:rPr lang="en-US" altLang="en-US" sz="2800">
                <a:latin typeface="Tahoma" panose="020B0604030504040204" pitchFamily="34" charset="0"/>
              </a:rPr>
              <a:t> </a:t>
            </a:r>
            <a:r>
              <a:rPr lang="en-US" altLang="en-US" sz="2800" b="1">
                <a:solidFill>
                  <a:srgbClr val="0000FF"/>
                </a:solidFill>
                <a:latin typeface="Tahoma" panose="020B0604030504040204" pitchFamily="34" charset="0"/>
              </a:rPr>
              <a:t>What </a:t>
            </a:r>
            <a:r>
              <a:rPr lang="en-US" altLang="en-US" sz="2800" b="1" u="sng">
                <a:solidFill>
                  <a:srgbClr val="0000FF"/>
                </a:solidFill>
                <a:latin typeface="Tahoma" panose="020B0604030504040204" pitchFamily="34" charset="0"/>
              </a:rPr>
              <a:t>is</a:t>
            </a:r>
            <a:r>
              <a:rPr lang="en-US" altLang="en-US" sz="2800" b="1">
                <a:solidFill>
                  <a:srgbClr val="0000FF"/>
                </a:solidFill>
                <a:latin typeface="Tahoma" panose="020B0604030504040204" pitchFamily="34" charset="0"/>
              </a:rPr>
              <a:t> Santa Claus </a:t>
            </a:r>
            <a:r>
              <a:rPr lang="en-US" altLang="en-US" sz="2800" b="1" u="sng">
                <a:solidFill>
                  <a:srgbClr val="0000FF"/>
                </a:solidFill>
                <a:latin typeface="Tahoma" panose="020B0604030504040204" pitchFamily="34" charset="0"/>
              </a:rPr>
              <a:t>based on</a:t>
            </a:r>
            <a:r>
              <a:rPr lang="en-US" altLang="en-US" sz="2800" b="1">
                <a:solidFill>
                  <a:srgbClr val="0000FF"/>
                </a:solidFill>
                <a:latin typeface="Tahoma" panose="020B0604030504040204" pitchFamily="34" charset="0"/>
              </a:rPr>
              <a:t> ?</a:t>
            </a:r>
          </a:p>
        </p:txBody>
      </p:sp>
      <p:sp>
        <p:nvSpPr>
          <p:cNvPr id="57360" name="Text Box 16">
            <a:extLst>
              <a:ext uri="{FF2B5EF4-FFF2-40B4-BE49-F238E27FC236}">
                <a16:creationId xmlns:a16="http://schemas.microsoft.com/office/drawing/2014/main" id="{76E31D35-5683-497F-A369-114869742FFD}"/>
              </a:ext>
            </a:extLst>
          </p:cNvPr>
          <p:cNvSpPr txBox="1">
            <a:spLocks noChangeArrowheads="1"/>
          </p:cNvSpPr>
          <p:nvPr/>
        </p:nvSpPr>
        <p:spPr bwMode="auto">
          <a:xfrm>
            <a:off x="228600" y="228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00FF00"/>
                </a:solidFill>
                <a:cs typeface="Arial" panose="020B0604020202020204" pitchFamily="34" charset="0"/>
              </a:rPr>
              <a:t>III. Post -  reading:</a:t>
            </a:r>
            <a:endParaRPr lang="en-US" altLang="en-US" sz="3600" b="1">
              <a:solidFill>
                <a:srgbClr val="00FF00"/>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7360"/>
                                        </p:tgtEl>
                                        <p:attrNameLst>
                                          <p:attrName>style.visibility</p:attrName>
                                        </p:attrNameLst>
                                      </p:cBhvr>
                                      <p:to>
                                        <p:strVal val="visible"/>
                                      </p:to>
                                    </p:set>
                                    <p:animEffect transition="in" filter="slide(fromLeft)">
                                      <p:cBhvr>
                                        <p:cTn id="7"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33CCFF"/>
            </a:gs>
            <a:gs pos="100000">
              <a:srgbClr val="FFCCFF"/>
            </a:gs>
          </a:gsLst>
          <a:lin ang="5400000" scaled="1"/>
        </a:gradFill>
        <a:effectLst/>
      </p:bgPr>
    </p:bg>
    <p:spTree>
      <p:nvGrpSpPr>
        <p:cNvPr id="1" name=""/>
        <p:cNvGrpSpPr/>
        <p:nvPr/>
      </p:nvGrpSpPr>
      <p:grpSpPr>
        <a:xfrm>
          <a:off x="0" y="0"/>
          <a:ext cx="0" cy="0"/>
          <a:chOff x="0" y="0"/>
          <a:chExt cx="0" cy="0"/>
        </a:xfrm>
      </p:grpSpPr>
      <p:pic>
        <p:nvPicPr>
          <p:cNvPr id="16386" name="Picture 11" descr="questionwht">
            <a:extLst>
              <a:ext uri="{FF2B5EF4-FFF2-40B4-BE49-F238E27FC236}">
                <a16:creationId xmlns:a16="http://schemas.microsoft.com/office/drawing/2014/main" id="{A788C90D-9108-4D55-8AA1-75D3C2B99F1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34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WordArt 15">
            <a:extLst>
              <a:ext uri="{FF2B5EF4-FFF2-40B4-BE49-F238E27FC236}">
                <a16:creationId xmlns:a16="http://schemas.microsoft.com/office/drawing/2014/main" id="{CBC8C6E5-BC08-4F5D-8471-83A89F96C3C2}"/>
              </a:ext>
            </a:extLst>
          </p:cNvPr>
          <p:cNvSpPr>
            <a:spLocks noChangeArrowheads="1" noChangeShapeType="1" noTextEdit="1"/>
          </p:cNvSpPr>
          <p:nvPr/>
        </p:nvSpPr>
        <p:spPr bwMode="auto">
          <a:xfrm>
            <a:off x="1447800" y="457200"/>
            <a:ext cx="6324600" cy="1295400"/>
          </a:xfrm>
          <a:prstGeom prst="rect">
            <a:avLst/>
          </a:prstGeom>
        </p:spPr>
        <p:txBody>
          <a:bodyPr wrap="none" fromWordArt="1">
            <a:prstTxWarp prst="textDoubleWave1">
              <a:avLst>
                <a:gd name="adj1" fmla="val 6500"/>
                <a:gd name="adj2" fmla="val 0"/>
              </a:avLst>
            </a:prstTxWarp>
          </a:bodyPr>
          <a:lstStyle/>
          <a:p>
            <a:pPr algn="ctr"/>
            <a:r>
              <a:rPr lang="en-SG" sz="3600" kern="10" spc="-360" normalizeH="1">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LUCKY NUMBERS</a:t>
            </a:r>
          </a:p>
        </p:txBody>
      </p:sp>
      <p:sp>
        <p:nvSpPr>
          <p:cNvPr id="36892" name="Oval 28">
            <a:hlinkClick r:id="rId6" action="ppaction://hlinksldjump"/>
            <a:extLst>
              <a:ext uri="{FF2B5EF4-FFF2-40B4-BE49-F238E27FC236}">
                <a16:creationId xmlns:a16="http://schemas.microsoft.com/office/drawing/2014/main" id="{C8041E0A-0373-4486-8C0F-6FE549ED8E10}"/>
              </a:ext>
            </a:extLst>
          </p:cNvPr>
          <p:cNvSpPr>
            <a:spLocks noChangeArrowheads="1"/>
          </p:cNvSpPr>
          <p:nvPr/>
        </p:nvSpPr>
        <p:spPr bwMode="auto">
          <a:xfrm>
            <a:off x="152400" y="2133600"/>
            <a:ext cx="1676400" cy="1295400"/>
          </a:xfrm>
          <a:prstGeom prst="ellipse">
            <a:avLst/>
          </a:prstGeom>
          <a:solidFill>
            <a:schemeClr val="accent1"/>
          </a:solidFill>
          <a:ln w="9525">
            <a:solidFill>
              <a:schemeClr val="tx1"/>
            </a:solidFill>
            <a:round/>
            <a:headEnd/>
            <a:tailEnd/>
          </a:ln>
          <a:effectLst>
            <a:outerShdw sy="50000" kx="2453608"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FF00"/>
                </a:solidFill>
                <a:latin typeface="Tahoma" panose="020B0604030504040204" pitchFamily="34" charset="0"/>
              </a:rPr>
              <a:t>1</a:t>
            </a:r>
          </a:p>
        </p:txBody>
      </p:sp>
      <p:sp>
        <p:nvSpPr>
          <p:cNvPr id="36893" name="Oval 29">
            <a:hlinkClick r:id="rId7" action="ppaction://hlinksldjump"/>
            <a:extLst>
              <a:ext uri="{FF2B5EF4-FFF2-40B4-BE49-F238E27FC236}">
                <a16:creationId xmlns:a16="http://schemas.microsoft.com/office/drawing/2014/main" id="{690114AE-7706-4C36-BD2A-0C5DC6FC597E}"/>
              </a:ext>
            </a:extLst>
          </p:cNvPr>
          <p:cNvSpPr>
            <a:spLocks noChangeArrowheads="1"/>
          </p:cNvSpPr>
          <p:nvPr/>
        </p:nvSpPr>
        <p:spPr bwMode="auto">
          <a:xfrm>
            <a:off x="1905000" y="2133600"/>
            <a:ext cx="1676400" cy="1295400"/>
          </a:xfrm>
          <a:prstGeom prst="ellipse">
            <a:avLst/>
          </a:prstGeom>
          <a:solidFill>
            <a:srgbClr val="0099FF"/>
          </a:solidFill>
          <a:ln w="9525">
            <a:solidFill>
              <a:schemeClr val="tx1"/>
            </a:solidFill>
            <a:round/>
            <a:headEnd/>
            <a:tailEnd/>
          </a:ln>
          <a:effectLst>
            <a:outerShdw sy="50000" kx="2453608"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latin typeface="Tahoma" panose="020B0604030504040204" pitchFamily="34" charset="0"/>
              </a:rPr>
              <a:t>2</a:t>
            </a:r>
          </a:p>
        </p:txBody>
      </p:sp>
      <p:sp>
        <p:nvSpPr>
          <p:cNvPr id="36894" name="Oval 30">
            <a:hlinkClick r:id="rId8" action="ppaction://hlinksldjump"/>
            <a:extLst>
              <a:ext uri="{FF2B5EF4-FFF2-40B4-BE49-F238E27FC236}">
                <a16:creationId xmlns:a16="http://schemas.microsoft.com/office/drawing/2014/main" id="{A62D9157-DEAF-4461-AAAE-30717262A3E4}"/>
              </a:ext>
            </a:extLst>
          </p:cNvPr>
          <p:cNvSpPr>
            <a:spLocks noChangeArrowheads="1"/>
          </p:cNvSpPr>
          <p:nvPr/>
        </p:nvSpPr>
        <p:spPr bwMode="auto">
          <a:xfrm>
            <a:off x="3733800" y="2133600"/>
            <a:ext cx="1676400" cy="1295400"/>
          </a:xfrm>
          <a:prstGeom prst="ellipse">
            <a:avLst/>
          </a:prstGeom>
          <a:solidFill>
            <a:srgbClr val="FFFF00"/>
          </a:solidFill>
          <a:ln w="9525">
            <a:solidFill>
              <a:schemeClr val="tx1"/>
            </a:solidFill>
            <a:round/>
            <a:headEnd/>
            <a:tailEnd/>
          </a:ln>
          <a:effectLst>
            <a:outerShdw sy="50000" kx="2453608"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0000CC"/>
                </a:solidFill>
                <a:latin typeface="Tahoma" panose="020B0604030504040204" pitchFamily="34" charset="0"/>
              </a:rPr>
              <a:t>3</a:t>
            </a:r>
          </a:p>
        </p:txBody>
      </p:sp>
      <p:sp>
        <p:nvSpPr>
          <p:cNvPr id="36895" name="Oval 31">
            <a:hlinkClick r:id="rId9" action="ppaction://hlinksldjump"/>
            <a:extLst>
              <a:ext uri="{FF2B5EF4-FFF2-40B4-BE49-F238E27FC236}">
                <a16:creationId xmlns:a16="http://schemas.microsoft.com/office/drawing/2014/main" id="{7FF8D795-93F6-4C70-B05F-CA94ABC50E7E}"/>
              </a:ext>
            </a:extLst>
          </p:cNvPr>
          <p:cNvSpPr>
            <a:spLocks noChangeArrowheads="1"/>
          </p:cNvSpPr>
          <p:nvPr/>
        </p:nvSpPr>
        <p:spPr bwMode="auto">
          <a:xfrm>
            <a:off x="5486400" y="2133600"/>
            <a:ext cx="1676400" cy="1295400"/>
          </a:xfrm>
          <a:prstGeom prst="ellipse">
            <a:avLst/>
          </a:prstGeom>
          <a:solidFill>
            <a:srgbClr val="FF00FF"/>
          </a:solidFill>
          <a:ln w="9525">
            <a:solidFill>
              <a:schemeClr val="tx1"/>
            </a:solidFill>
            <a:round/>
            <a:headEnd/>
            <a:tailEnd/>
          </a:ln>
          <a:effectLst>
            <a:outerShdw sy="50000" kx="2453608"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FF00"/>
                </a:solidFill>
                <a:latin typeface="Tahoma" panose="020B0604030504040204" pitchFamily="34" charset="0"/>
              </a:rPr>
              <a:t>4</a:t>
            </a:r>
          </a:p>
        </p:txBody>
      </p:sp>
      <p:sp>
        <p:nvSpPr>
          <p:cNvPr id="36896" name="Oval 32">
            <a:hlinkClick r:id="rId10" action="ppaction://hlinksldjump"/>
            <a:extLst>
              <a:ext uri="{FF2B5EF4-FFF2-40B4-BE49-F238E27FC236}">
                <a16:creationId xmlns:a16="http://schemas.microsoft.com/office/drawing/2014/main" id="{A5B3D8F2-4B4C-4A70-AC3D-5C53298D6AFA}"/>
              </a:ext>
            </a:extLst>
          </p:cNvPr>
          <p:cNvSpPr>
            <a:spLocks noChangeArrowheads="1"/>
          </p:cNvSpPr>
          <p:nvPr/>
        </p:nvSpPr>
        <p:spPr bwMode="auto">
          <a:xfrm>
            <a:off x="7315200" y="2133600"/>
            <a:ext cx="1676400" cy="1295400"/>
          </a:xfrm>
          <a:prstGeom prst="ellipse">
            <a:avLst/>
          </a:prstGeom>
          <a:solidFill>
            <a:schemeClr val="accent2"/>
          </a:solidFill>
          <a:ln w="9525">
            <a:solidFill>
              <a:schemeClr val="tx1"/>
            </a:solidFill>
            <a:round/>
            <a:headEnd/>
            <a:tailEnd/>
          </a:ln>
          <a:effectLst>
            <a:outerShdw sy="50000" kx="2453608"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0000"/>
                </a:solidFill>
                <a:latin typeface="Tahoma" panose="020B0604030504040204" pitchFamily="34" charset="0"/>
              </a:rPr>
              <a:t>5</a:t>
            </a:r>
          </a:p>
        </p:txBody>
      </p:sp>
      <p:sp>
        <p:nvSpPr>
          <p:cNvPr id="36899" name="Oval 35">
            <a:hlinkClick r:id="rId11" action="ppaction://hlinksldjump"/>
            <a:extLst>
              <a:ext uri="{FF2B5EF4-FFF2-40B4-BE49-F238E27FC236}">
                <a16:creationId xmlns:a16="http://schemas.microsoft.com/office/drawing/2014/main" id="{F6346EA0-7A66-4E98-8415-81B4C2F6199C}"/>
              </a:ext>
            </a:extLst>
          </p:cNvPr>
          <p:cNvSpPr>
            <a:spLocks noChangeArrowheads="1"/>
          </p:cNvSpPr>
          <p:nvPr/>
        </p:nvSpPr>
        <p:spPr bwMode="auto">
          <a:xfrm>
            <a:off x="228600" y="3505200"/>
            <a:ext cx="1676400" cy="1295400"/>
          </a:xfrm>
          <a:prstGeom prst="ellipse">
            <a:avLst/>
          </a:prstGeom>
          <a:solidFill>
            <a:srgbClr val="CC0066"/>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FF00"/>
                </a:solidFill>
                <a:latin typeface="Tahoma" panose="020B0604030504040204" pitchFamily="34" charset="0"/>
              </a:rPr>
              <a:t>6</a:t>
            </a:r>
          </a:p>
        </p:txBody>
      </p:sp>
      <p:sp>
        <p:nvSpPr>
          <p:cNvPr id="36900" name="Oval 36">
            <a:hlinkClick r:id="rId12" action="ppaction://hlinksldjump"/>
            <a:extLst>
              <a:ext uri="{FF2B5EF4-FFF2-40B4-BE49-F238E27FC236}">
                <a16:creationId xmlns:a16="http://schemas.microsoft.com/office/drawing/2014/main" id="{D4B627DB-6AA6-48C5-A484-7B615379C3A8}"/>
              </a:ext>
            </a:extLst>
          </p:cNvPr>
          <p:cNvSpPr>
            <a:spLocks noChangeArrowheads="1"/>
          </p:cNvSpPr>
          <p:nvPr/>
        </p:nvSpPr>
        <p:spPr bwMode="auto">
          <a:xfrm>
            <a:off x="1981200" y="3581400"/>
            <a:ext cx="1676400" cy="1295400"/>
          </a:xfrm>
          <a:prstGeom prst="ellipse">
            <a:avLst/>
          </a:prstGeom>
          <a:solidFill>
            <a:srgbClr val="00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5050"/>
                </a:solidFill>
                <a:latin typeface="Tahoma" panose="020B0604030504040204" pitchFamily="34" charset="0"/>
              </a:rPr>
              <a:t>7</a:t>
            </a:r>
          </a:p>
        </p:txBody>
      </p:sp>
      <p:sp>
        <p:nvSpPr>
          <p:cNvPr id="36901" name="Oval 37">
            <a:hlinkClick r:id="rId13" action="ppaction://hlinksldjump"/>
            <a:extLst>
              <a:ext uri="{FF2B5EF4-FFF2-40B4-BE49-F238E27FC236}">
                <a16:creationId xmlns:a16="http://schemas.microsoft.com/office/drawing/2014/main" id="{B7C562B4-672D-4CD9-985A-836117B0C035}"/>
              </a:ext>
            </a:extLst>
          </p:cNvPr>
          <p:cNvSpPr>
            <a:spLocks noChangeArrowheads="1"/>
          </p:cNvSpPr>
          <p:nvPr/>
        </p:nvSpPr>
        <p:spPr bwMode="auto">
          <a:xfrm>
            <a:off x="3733800" y="3581400"/>
            <a:ext cx="1676400" cy="1295400"/>
          </a:xfrm>
          <a:prstGeom prst="ellipse">
            <a:avLst/>
          </a:prstGeom>
          <a:solidFill>
            <a:srgbClr val="660066"/>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FF00"/>
                </a:solidFill>
                <a:latin typeface="Tahoma" panose="020B0604030504040204" pitchFamily="34" charset="0"/>
              </a:rPr>
              <a:t>8</a:t>
            </a:r>
          </a:p>
        </p:txBody>
      </p:sp>
      <p:sp>
        <p:nvSpPr>
          <p:cNvPr id="36902" name="Oval 38">
            <a:hlinkClick r:id="rId6" action="ppaction://hlinksldjump"/>
            <a:extLst>
              <a:ext uri="{FF2B5EF4-FFF2-40B4-BE49-F238E27FC236}">
                <a16:creationId xmlns:a16="http://schemas.microsoft.com/office/drawing/2014/main" id="{2AAB3CD7-362E-4FFD-AD87-F0C253278B32}"/>
              </a:ext>
            </a:extLst>
          </p:cNvPr>
          <p:cNvSpPr>
            <a:spLocks noChangeArrowheads="1"/>
          </p:cNvSpPr>
          <p:nvPr/>
        </p:nvSpPr>
        <p:spPr bwMode="auto">
          <a:xfrm>
            <a:off x="5486400" y="3581400"/>
            <a:ext cx="1676400" cy="1295400"/>
          </a:xfrm>
          <a:prstGeom prst="ellipse">
            <a:avLst/>
          </a:prstGeom>
          <a:solidFill>
            <a:srgbClr val="CC3300"/>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00FFFF"/>
                </a:solidFill>
                <a:latin typeface="Tahoma" panose="020B0604030504040204" pitchFamily="34" charset="0"/>
              </a:rPr>
              <a:t>9</a:t>
            </a:r>
          </a:p>
        </p:txBody>
      </p:sp>
      <p:sp>
        <p:nvSpPr>
          <p:cNvPr id="36903" name="Oval 39">
            <a:hlinkClick r:id="rId14" action="ppaction://hlinksldjump"/>
            <a:extLst>
              <a:ext uri="{FF2B5EF4-FFF2-40B4-BE49-F238E27FC236}">
                <a16:creationId xmlns:a16="http://schemas.microsoft.com/office/drawing/2014/main" id="{3D99CCA4-5401-4BE2-A331-68E1902ADC9A}"/>
              </a:ext>
            </a:extLst>
          </p:cNvPr>
          <p:cNvSpPr>
            <a:spLocks noChangeArrowheads="1"/>
          </p:cNvSpPr>
          <p:nvPr/>
        </p:nvSpPr>
        <p:spPr bwMode="auto">
          <a:xfrm>
            <a:off x="7239000" y="3581400"/>
            <a:ext cx="1676400" cy="1295400"/>
          </a:xfrm>
          <a:prstGeom prst="ellipse">
            <a:avLst/>
          </a:prstGeom>
          <a:solidFill>
            <a:srgbClr val="3333FF"/>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FF00"/>
                </a:solidFill>
                <a:latin typeface="Tahoma" panose="020B0604030504040204" pitchFamily="34" charset="0"/>
              </a:rPr>
              <a:t>10</a:t>
            </a:r>
          </a:p>
        </p:txBody>
      </p:sp>
      <p:pic>
        <p:nvPicPr>
          <p:cNvPr id="16398" name="Picture 40" descr="images[74]">
            <a:extLst>
              <a:ext uri="{FF2B5EF4-FFF2-40B4-BE49-F238E27FC236}">
                <a16:creationId xmlns:a16="http://schemas.microsoft.com/office/drawing/2014/main" id="{37F8E41D-676A-4A42-9B23-CC499D9451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245100"/>
            <a:ext cx="20574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AutoShape 41">
            <a:hlinkClick r:id="rId16" action="ppaction://hlinksldjump" highlightClick="1"/>
            <a:extLst>
              <a:ext uri="{FF2B5EF4-FFF2-40B4-BE49-F238E27FC236}">
                <a16:creationId xmlns:a16="http://schemas.microsoft.com/office/drawing/2014/main" id="{8CC67CD7-398C-439B-9891-0B0115F4FA32}"/>
              </a:ext>
            </a:extLst>
          </p:cNvPr>
          <p:cNvSpPr>
            <a:spLocks noChangeArrowheads="1"/>
          </p:cNvSpPr>
          <p:nvPr/>
        </p:nvSpPr>
        <p:spPr bwMode="auto">
          <a:xfrm>
            <a:off x="8534400" y="6400800"/>
            <a:ext cx="609600" cy="457200"/>
          </a:xfrm>
          <a:prstGeom prst="actionButtonMovie">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36879"/>
                                        </p:tgtEl>
                                        <p:attrNameLst>
                                          <p:attrName>style.visibility</p:attrName>
                                        </p:attrNameLst>
                                      </p:cBhvr>
                                      <p:to>
                                        <p:strVal val="visible"/>
                                      </p:to>
                                    </p:set>
                                    <p:anim calcmode="lin" valueType="num">
                                      <p:cBhvr>
                                        <p:cTn id="7" dur="2000" fill="hold"/>
                                        <p:tgtEl>
                                          <p:spTgt spid="36879"/>
                                        </p:tgtEl>
                                        <p:attrNameLst>
                                          <p:attrName>ppt_w</p:attrName>
                                        </p:attrNameLst>
                                      </p:cBhvr>
                                      <p:tavLst>
                                        <p:tav tm="0" fmla="#ppt_w*sin(2.5*pi*$)">
                                          <p:val>
                                            <p:fltVal val="0"/>
                                          </p:val>
                                        </p:tav>
                                        <p:tav tm="100000">
                                          <p:val>
                                            <p:fltVal val="1"/>
                                          </p:val>
                                        </p:tav>
                                      </p:tavLst>
                                    </p:anim>
                                    <p:anim calcmode="lin" valueType="num">
                                      <p:cBhvr>
                                        <p:cTn id="8" dur="2000" fill="hold"/>
                                        <p:tgtEl>
                                          <p:spTgt spid="3687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9" presetID="26" presetClass="emph" presetSubtype="0" fill="hold" nodeType="withEffect">
                                  <p:stCondLst>
                                    <p:cond delay="0"/>
                                  </p:stCondLst>
                                  <p:childTnLst>
                                    <p:animEffect transition="out" filter="fade">
                                      <p:cBhvr>
                                        <p:cTn id="10" dur="500" tmFilter="0, 0; .2, .5; .8, .5; 1, 0"/>
                                        <p:tgtEl>
                                          <p:spTgt spid="36879"/>
                                        </p:tgtEl>
                                      </p:cBhvr>
                                    </p:animEffect>
                                    <p:animScale>
                                      <p:cBhvr>
                                        <p:cTn id="11" dur="250" autoRev="1" fill="hold"/>
                                        <p:tgtEl>
                                          <p:spTgt spid="36879"/>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2" presetID="32" presetClass="emph" presetSubtype="0" repeatCount="2000" fill="hold" nodeType="withEffect">
                                  <p:stCondLst>
                                    <p:cond delay="0"/>
                                  </p:stCondLst>
                                  <p:childTnLst>
                                    <p:animClr clrSpc="rgb" dir="cw">
                                      <p:cBhvr override="childStyle">
                                        <p:cTn id="13" dur="100" fill="hold"/>
                                        <p:tgtEl>
                                          <p:spTgt spid="36879"/>
                                        </p:tgtEl>
                                        <p:attrNameLst>
                                          <p:attrName>style.color</p:attrName>
                                        </p:attrNameLst>
                                      </p:cBhvr>
                                      <p:to>
                                        <a:srgbClr val="FFFF00"/>
                                      </p:to>
                                    </p:animClr>
                                    <p:animClr clrSpc="rgb" dir="cw">
                                      <p:cBhvr>
                                        <p:cTn id="14" dur="100" fill="hold"/>
                                        <p:tgtEl>
                                          <p:spTgt spid="36879"/>
                                        </p:tgtEl>
                                        <p:attrNameLst>
                                          <p:attrName>fillcolor</p:attrName>
                                        </p:attrNameLst>
                                      </p:cBhvr>
                                      <p:to>
                                        <a:srgbClr val="FFFF00"/>
                                      </p:to>
                                    </p:animClr>
                                    <p:set>
                                      <p:cBhvr>
                                        <p:cTn id="15" dur="100" fill="hold"/>
                                        <p:tgtEl>
                                          <p:spTgt spid="36879"/>
                                        </p:tgtEl>
                                        <p:attrNameLst>
                                          <p:attrName>fill.type</p:attrName>
                                        </p:attrNameLst>
                                      </p:cBhvr>
                                      <p:to>
                                        <p:strVal val="solid"/>
                                      </p:to>
                                    </p:set>
                                    <p:set>
                                      <p:cBhvr>
                                        <p:cTn id="16" dur="100" fill="hold"/>
                                        <p:tgtEl>
                                          <p:spTgt spid="36879"/>
                                        </p:tgtEl>
                                        <p:attrNameLst>
                                          <p:attrName>fill.on</p:attrName>
                                        </p:attrNameLst>
                                      </p:cBhvr>
                                      <p:to>
                                        <p:strVal val="true"/>
                                      </p:to>
                                    </p:set>
                                    <p:animRot by="120000">
                                      <p:cBhvr>
                                        <p:cTn id="17" dur="100" fill="hold">
                                          <p:stCondLst>
                                            <p:cond delay="0"/>
                                          </p:stCondLst>
                                        </p:cTn>
                                        <p:tgtEl>
                                          <p:spTgt spid="36879"/>
                                        </p:tgtEl>
                                        <p:attrNameLst>
                                          <p:attrName>r</p:attrName>
                                        </p:attrNameLst>
                                      </p:cBhvr>
                                    </p:animRot>
                                    <p:animRot by="-240000">
                                      <p:cBhvr>
                                        <p:cTn id="18" dur="200" fill="hold">
                                          <p:stCondLst>
                                            <p:cond delay="200"/>
                                          </p:stCondLst>
                                        </p:cTn>
                                        <p:tgtEl>
                                          <p:spTgt spid="36879"/>
                                        </p:tgtEl>
                                        <p:attrNameLst>
                                          <p:attrName>r</p:attrName>
                                        </p:attrNameLst>
                                      </p:cBhvr>
                                    </p:animRot>
                                    <p:animRot by="240000">
                                      <p:cBhvr>
                                        <p:cTn id="19" dur="200" fill="hold">
                                          <p:stCondLst>
                                            <p:cond delay="400"/>
                                          </p:stCondLst>
                                        </p:cTn>
                                        <p:tgtEl>
                                          <p:spTgt spid="36879"/>
                                        </p:tgtEl>
                                        <p:attrNameLst>
                                          <p:attrName>r</p:attrName>
                                        </p:attrNameLst>
                                      </p:cBhvr>
                                    </p:animRot>
                                    <p:animRot by="-240000">
                                      <p:cBhvr>
                                        <p:cTn id="20" dur="200" fill="hold">
                                          <p:stCondLst>
                                            <p:cond delay="600"/>
                                          </p:stCondLst>
                                        </p:cTn>
                                        <p:tgtEl>
                                          <p:spTgt spid="36879"/>
                                        </p:tgtEl>
                                        <p:attrNameLst>
                                          <p:attrName>r</p:attrName>
                                        </p:attrNameLst>
                                      </p:cBhvr>
                                    </p:animRot>
                                    <p:animRot by="120000">
                                      <p:cBhvr>
                                        <p:cTn id="21" dur="200" fill="hold">
                                          <p:stCondLst>
                                            <p:cond delay="800"/>
                                          </p:stCondLst>
                                        </p:cTn>
                                        <p:tgtEl>
                                          <p:spTgt spid="36879"/>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par>
                                <p:cTn id="22" presetID="21" presetClass="entr" presetSubtype="4" fill="hold" grpId="0" nodeType="withEffect">
                                  <p:stCondLst>
                                    <p:cond delay="0"/>
                                  </p:stCondLst>
                                  <p:childTnLst>
                                    <p:set>
                                      <p:cBhvr>
                                        <p:cTn id="23" dur="1" fill="hold">
                                          <p:stCondLst>
                                            <p:cond delay="0"/>
                                          </p:stCondLst>
                                        </p:cTn>
                                        <p:tgtEl>
                                          <p:spTgt spid="36892"/>
                                        </p:tgtEl>
                                        <p:attrNameLst>
                                          <p:attrName>style.visibility</p:attrName>
                                        </p:attrNameLst>
                                      </p:cBhvr>
                                      <p:to>
                                        <p:strVal val="visible"/>
                                      </p:to>
                                    </p:set>
                                    <p:animEffect transition="in" filter="wheel(4)">
                                      <p:cBhvr>
                                        <p:cTn id="24" dur="2000"/>
                                        <p:tgtEl>
                                          <p:spTgt spid="36892"/>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36893"/>
                                        </p:tgtEl>
                                        <p:attrNameLst>
                                          <p:attrName>style.visibility</p:attrName>
                                        </p:attrNameLst>
                                      </p:cBhvr>
                                      <p:to>
                                        <p:strVal val="visible"/>
                                      </p:to>
                                    </p:set>
                                    <p:animEffect transition="in" filter="wheel(4)">
                                      <p:cBhvr>
                                        <p:cTn id="27" dur="2000"/>
                                        <p:tgtEl>
                                          <p:spTgt spid="36893"/>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36894"/>
                                        </p:tgtEl>
                                        <p:attrNameLst>
                                          <p:attrName>style.visibility</p:attrName>
                                        </p:attrNameLst>
                                      </p:cBhvr>
                                      <p:to>
                                        <p:strVal val="visible"/>
                                      </p:to>
                                    </p:set>
                                    <p:animEffect transition="in" filter="wheel(4)">
                                      <p:cBhvr>
                                        <p:cTn id="30" dur="2000"/>
                                        <p:tgtEl>
                                          <p:spTgt spid="36894"/>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36895"/>
                                        </p:tgtEl>
                                        <p:attrNameLst>
                                          <p:attrName>style.visibility</p:attrName>
                                        </p:attrNameLst>
                                      </p:cBhvr>
                                      <p:to>
                                        <p:strVal val="visible"/>
                                      </p:to>
                                    </p:set>
                                    <p:animEffect transition="in" filter="wheel(4)">
                                      <p:cBhvr>
                                        <p:cTn id="33" dur="2000"/>
                                        <p:tgtEl>
                                          <p:spTgt spid="36895"/>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36896"/>
                                        </p:tgtEl>
                                        <p:attrNameLst>
                                          <p:attrName>style.visibility</p:attrName>
                                        </p:attrNameLst>
                                      </p:cBhvr>
                                      <p:to>
                                        <p:strVal val="visible"/>
                                      </p:to>
                                    </p:set>
                                    <p:animEffect transition="in" filter="wheel(4)">
                                      <p:cBhvr>
                                        <p:cTn id="36" dur="2000"/>
                                        <p:tgtEl>
                                          <p:spTgt spid="36896"/>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36899"/>
                                        </p:tgtEl>
                                        <p:attrNameLst>
                                          <p:attrName>style.visibility</p:attrName>
                                        </p:attrNameLst>
                                      </p:cBhvr>
                                      <p:to>
                                        <p:strVal val="visible"/>
                                      </p:to>
                                    </p:set>
                                    <p:animEffect transition="in" filter="wheel(4)">
                                      <p:cBhvr>
                                        <p:cTn id="39" dur="2000"/>
                                        <p:tgtEl>
                                          <p:spTgt spid="36899"/>
                                        </p:tgtEl>
                                      </p:cBhvr>
                                    </p:animEffect>
                                  </p:childTnLst>
                                </p:cTn>
                              </p:par>
                              <p:par>
                                <p:cTn id="40" presetID="21" presetClass="entr" presetSubtype="4" fill="hold" grpId="0" nodeType="withEffect">
                                  <p:stCondLst>
                                    <p:cond delay="0"/>
                                  </p:stCondLst>
                                  <p:childTnLst>
                                    <p:set>
                                      <p:cBhvr>
                                        <p:cTn id="41" dur="1" fill="hold">
                                          <p:stCondLst>
                                            <p:cond delay="0"/>
                                          </p:stCondLst>
                                        </p:cTn>
                                        <p:tgtEl>
                                          <p:spTgt spid="36900"/>
                                        </p:tgtEl>
                                        <p:attrNameLst>
                                          <p:attrName>style.visibility</p:attrName>
                                        </p:attrNameLst>
                                      </p:cBhvr>
                                      <p:to>
                                        <p:strVal val="visible"/>
                                      </p:to>
                                    </p:set>
                                    <p:animEffect transition="in" filter="wheel(4)">
                                      <p:cBhvr>
                                        <p:cTn id="42" dur="2000"/>
                                        <p:tgtEl>
                                          <p:spTgt spid="36900"/>
                                        </p:tgtEl>
                                      </p:cBhvr>
                                    </p:animEffect>
                                  </p:childTnLst>
                                </p:cTn>
                              </p:par>
                              <p:par>
                                <p:cTn id="43" presetID="21" presetClass="entr" presetSubtype="4" fill="hold" grpId="0" nodeType="withEffect">
                                  <p:stCondLst>
                                    <p:cond delay="0"/>
                                  </p:stCondLst>
                                  <p:childTnLst>
                                    <p:set>
                                      <p:cBhvr>
                                        <p:cTn id="44" dur="1" fill="hold">
                                          <p:stCondLst>
                                            <p:cond delay="0"/>
                                          </p:stCondLst>
                                        </p:cTn>
                                        <p:tgtEl>
                                          <p:spTgt spid="36901"/>
                                        </p:tgtEl>
                                        <p:attrNameLst>
                                          <p:attrName>style.visibility</p:attrName>
                                        </p:attrNameLst>
                                      </p:cBhvr>
                                      <p:to>
                                        <p:strVal val="visible"/>
                                      </p:to>
                                    </p:set>
                                    <p:animEffect transition="in" filter="wheel(4)">
                                      <p:cBhvr>
                                        <p:cTn id="45" dur="2000"/>
                                        <p:tgtEl>
                                          <p:spTgt spid="36901"/>
                                        </p:tgtEl>
                                      </p:cBhvr>
                                    </p:animEffect>
                                  </p:childTnLst>
                                </p:cTn>
                              </p:par>
                              <p:par>
                                <p:cTn id="46" presetID="21" presetClass="entr" presetSubtype="4" fill="hold" grpId="0" nodeType="withEffect">
                                  <p:stCondLst>
                                    <p:cond delay="0"/>
                                  </p:stCondLst>
                                  <p:childTnLst>
                                    <p:set>
                                      <p:cBhvr>
                                        <p:cTn id="47" dur="1" fill="hold">
                                          <p:stCondLst>
                                            <p:cond delay="0"/>
                                          </p:stCondLst>
                                        </p:cTn>
                                        <p:tgtEl>
                                          <p:spTgt spid="36902"/>
                                        </p:tgtEl>
                                        <p:attrNameLst>
                                          <p:attrName>style.visibility</p:attrName>
                                        </p:attrNameLst>
                                      </p:cBhvr>
                                      <p:to>
                                        <p:strVal val="visible"/>
                                      </p:to>
                                    </p:set>
                                    <p:animEffect transition="in" filter="wheel(4)">
                                      <p:cBhvr>
                                        <p:cTn id="48" dur="2000"/>
                                        <p:tgtEl>
                                          <p:spTgt spid="36902"/>
                                        </p:tgtEl>
                                      </p:cBhvr>
                                    </p:animEffect>
                                  </p:childTnLst>
                                </p:cTn>
                              </p:par>
                              <p:par>
                                <p:cTn id="49" presetID="21" presetClass="entr" presetSubtype="4" fill="hold" grpId="0" nodeType="withEffect">
                                  <p:stCondLst>
                                    <p:cond delay="0"/>
                                  </p:stCondLst>
                                  <p:childTnLst>
                                    <p:set>
                                      <p:cBhvr>
                                        <p:cTn id="50" dur="1" fill="hold">
                                          <p:stCondLst>
                                            <p:cond delay="0"/>
                                          </p:stCondLst>
                                        </p:cTn>
                                        <p:tgtEl>
                                          <p:spTgt spid="36903"/>
                                        </p:tgtEl>
                                        <p:attrNameLst>
                                          <p:attrName>style.visibility</p:attrName>
                                        </p:attrNameLst>
                                      </p:cBhvr>
                                      <p:to>
                                        <p:strVal val="visible"/>
                                      </p:to>
                                    </p:set>
                                    <p:animEffect transition="in" filter="wheel(4)">
                                      <p:cBhvr>
                                        <p:cTn id="51" dur="2000"/>
                                        <p:tgtEl>
                                          <p:spTgt spid="3690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36892"/>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36892"/>
                                        </p:tgtEl>
                                      </p:cBhvr>
                                    </p:animEffect>
                                    <p:set>
                                      <p:cBhvr>
                                        <p:cTn id="57" dur="1" fill="hold">
                                          <p:stCondLst>
                                            <p:cond delay="499"/>
                                          </p:stCondLst>
                                        </p:cTn>
                                        <p:tgtEl>
                                          <p:spTgt spid="36892"/>
                                        </p:tgtEl>
                                        <p:attrNameLst>
                                          <p:attrName>style.visibility</p:attrName>
                                        </p:attrNameLst>
                                      </p:cBhvr>
                                      <p:to>
                                        <p:strVal val="hidden"/>
                                      </p:to>
                                    </p:set>
                                  </p:childTnLst>
                                </p:cTn>
                              </p:par>
                            </p:childTnLst>
                          </p:cTn>
                        </p:par>
                      </p:childTnLst>
                    </p:cTn>
                  </p:par>
                </p:childTnLst>
              </p:cTn>
              <p:nextCondLst>
                <p:cond evt="onClick" delay="0">
                  <p:tgtEl>
                    <p:spTgt spid="36892"/>
                  </p:tgtEl>
                </p:cond>
              </p:nextCondLst>
            </p:seq>
            <p:seq concurrent="1" nextAc="seek">
              <p:cTn id="58" restart="whenNotActive" fill="hold" evtFilter="cancelBubble" nodeType="interactiveSeq">
                <p:stCondLst>
                  <p:cond evt="onClick" delay="0">
                    <p:tgtEl>
                      <p:spTgt spid="36893"/>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3" presetClass="exit" presetSubtype="10" fill="hold" grpId="1" nodeType="clickEffect">
                                  <p:stCondLst>
                                    <p:cond delay="0"/>
                                  </p:stCondLst>
                                  <p:childTnLst>
                                    <p:animEffect transition="out" filter="blinds(horizontal)">
                                      <p:cBhvr>
                                        <p:cTn id="62" dur="500"/>
                                        <p:tgtEl>
                                          <p:spTgt spid="36893"/>
                                        </p:tgtEl>
                                      </p:cBhvr>
                                    </p:animEffect>
                                    <p:set>
                                      <p:cBhvr>
                                        <p:cTn id="63" dur="1" fill="hold">
                                          <p:stCondLst>
                                            <p:cond delay="499"/>
                                          </p:stCondLst>
                                        </p:cTn>
                                        <p:tgtEl>
                                          <p:spTgt spid="36893"/>
                                        </p:tgtEl>
                                        <p:attrNameLst>
                                          <p:attrName>style.visibility</p:attrName>
                                        </p:attrNameLst>
                                      </p:cBhvr>
                                      <p:to>
                                        <p:strVal val="hidden"/>
                                      </p:to>
                                    </p:set>
                                  </p:childTnLst>
                                </p:cTn>
                              </p:par>
                            </p:childTnLst>
                          </p:cTn>
                        </p:par>
                      </p:childTnLst>
                    </p:cTn>
                  </p:par>
                </p:childTnLst>
              </p:cTn>
              <p:nextCondLst>
                <p:cond evt="onClick" delay="0">
                  <p:tgtEl>
                    <p:spTgt spid="36893"/>
                  </p:tgtEl>
                </p:cond>
              </p:nextCondLst>
            </p:seq>
            <p:seq concurrent="1" nextAc="seek">
              <p:cTn id="64" restart="whenNotActive" fill="hold" evtFilter="cancelBubble" nodeType="interactiveSeq">
                <p:stCondLst>
                  <p:cond evt="onClick" delay="0">
                    <p:tgtEl>
                      <p:spTgt spid="36894"/>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 presetClass="exit" presetSubtype="10" fill="hold" grpId="1" nodeType="clickEffect">
                                  <p:stCondLst>
                                    <p:cond delay="0"/>
                                  </p:stCondLst>
                                  <p:childTnLst>
                                    <p:animEffect transition="out" filter="blinds(horizontal)">
                                      <p:cBhvr>
                                        <p:cTn id="68" dur="500"/>
                                        <p:tgtEl>
                                          <p:spTgt spid="36894"/>
                                        </p:tgtEl>
                                      </p:cBhvr>
                                    </p:animEffect>
                                    <p:set>
                                      <p:cBhvr>
                                        <p:cTn id="69" dur="1" fill="hold">
                                          <p:stCondLst>
                                            <p:cond delay="499"/>
                                          </p:stCondLst>
                                        </p:cTn>
                                        <p:tgtEl>
                                          <p:spTgt spid="36894"/>
                                        </p:tgtEl>
                                        <p:attrNameLst>
                                          <p:attrName>style.visibility</p:attrName>
                                        </p:attrNameLst>
                                      </p:cBhvr>
                                      <p:to>
                                        <p:strVal val="hidden"/>
                                      </p:to>
                                    </p:set>
                                  </p:childTnLst>
                                </p:cTn>
                              </p:par>
                            </p:childTnLst>
                          </p:cTn>
                        </p:par>
                      </p:childTnLst>
                    </p:cTn>
                  </p:par>
                </p:childTnLst>
              </p:cTn>
              <p:nextCondLst>
                <p:cond evt="onClick" delay="0">
                  <p:tgtEl>
                    <p:spTgt spid="36894"/>
                  </p:tgtEl>
                </p:cond>
              </p:nextCondLst>
            </p:seq>
            <p:seq concurrent="1" nextAc="seek">
              <p:cTn id="70" restart="whenNotActive" fill="hold" evtFilter="cancelBubble" nodeType="interactiveSeq">
                <p:stCondLst>
                  <p:cond evt="onClick" delay="0">
                    <p:tgtEl>
                      <p:spTgt spid="36895"/>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xit" presetSubtype="10" fill="hold" grpId="1" nodeType="clickEffect">
                                  <p:stCondLst>
                                    <p:cond delay="0"/>
                                  </p:stCondLst>
                                  <p:childTnLst>
                                    <p:animEffect transition="out" filter="blinds(horizontal)">
                                      <p:cBhvr>
                                        <p:cTn id="74" dur="500"/>
                                        <p:tgtEl>
                                          <p:spTgt spid="36895"/>
                                        </p:tgtEl>
                                      </p:cBhvr>
                                    </p:animEffect>
                                    <p:set>
                                      <p:cBhvr>
                                        <p:cTn id="75" dur="1" fill="hold">
                                          <p:stCondLst>
                                            <p:cond delay="499"/>
                                          </p:stCondLst>
                                        </p:cTn>
                                        <p:tgtEl>
                                          <p:spTgt spid="36895"/>
                                        </p:tgtEl>
                                        <p:attrNameLst>
                                          <p:attrName>style.visibility</p:attrName>
                                        </p:attrNameLst>
                                      </p:cBhvr>
                                      <p:to>
                                        <p:strVal val="hidden"/>
                                      </p:to>
                                    </p:set>
                                  </p:childTnLst>
                                </p:cTn>
                              </p:par>
                            </p:childTnLst>
                          </p:cTn>
                        </p:par>
                      </p:childTnLst>
                    </p:cTn>
                  </p:par>
                </p:childTnLst>
              </p:cTn>
              <p:nextCondLst>
                <p:cond evt="onClick" delay="0">
                  <p:tgtEl>
                    <p:spTgt spid="36895"/>
                  </p:tgtEl>
                </p:cond>
              </p:nextCondLst>
            </p:seq>
            <p:seq concurrent="1" nextAc="seek">
              <p:cTn id="76" restart="whenNotActive" fill="hold" evtFilter="cancelBubble" nodeType="interactiveSeq">
                <p:stCondLst>
                  <p:cond evt="onClick" delay="0">
                    <p:tgtEl>
                      <p:spTgt spid="3689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xit" presetSubtype="10" fill="hold" grpId="1" nodeType="clickEffect">
                                  <p:stCondLst>
                                    <p:cond delay="0"/>
                                  </p:stCondLst>
                                  <p:childTnLst>
                                    <p:animEffect transition="out" filter="blinds(horizontal)">
                                      <p:cBhvr>
                                        <p:cTn id="80" dur="500"/>
                                        <p:tgtEl>
                                          <p:spTgt spid="36896"/>
                                        </p:tgtEl>
                                      </p:cBhvr>
                                    </p:animEffect>
                                    <p:set>
                                      <p:cBhvr>
                                        <p:cTn id="81" dur="1" fill="hold">
                                          <p:stCondLst>
                                            <p:cond delay="499"/>
                                          </p:stCondLst>
                                        </p:cTn>
                                        <p:tgtEl>
                                          <p:spTgt spid="36896"/>
                                        </p:tgtEl>
                                        <p:attrNameLst>
                                          <p:attrName>style.visibility</p:attrName>
                                        </p:attrNameLst>
                                      </p:cBhvr>
                                      <p:to>
                                        <p:strVal val="hidden"/>
                                      </p:to>
                                    </p:set>
                                  </p:childTnLst>
                                </p:cTn>
                              </p:par>
                            </p:childTnLst>
                          </p:cTn>
                        </p:par>
                      </p:childTnLst>
                    </p:cTn>
                  </p:par>
                </p:childTnLst>
              </p:cTn>
              <p:nextCondLst>
                <p:cond evt="onClick" delay="0">
                  <p:tgtEl>
                    <p:spTgt spid="36896"/>
                  </p:tgtEl>
                </p:cond>
              </p:nextCondLst>
            </p:seq>
            <p:seq concurrent="1" nextAc="seek">
              <p:cTn id="82" restart="whenNotActive" fill="hold" evtFilter="cancelBubble" nodeType="interactiveSeq">
                <p:stCondLst>
                  <p:cond evt="onClick" delay="0">
                    <p:tgtEl>
                      <p:spTgt spid="36899"/>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36899"/>
                                        </p:tgtEl>
                                      </p:cBhvr>
                                    </p:animEffect>
                                    <p:set>
                                      <p:cBhvr>
                                        <p:cTn id="87" dur="1" fill="hold">
                                          <p:stCondLst>
                                            <p:cond delay="499"/>
                                          </p:stCondLst>
                                        </p:cTn>
                                        <p:tgtEl>
                                          <p:spTgt spid="36899"/>
                                        </p:tgtEl>
                                        <p:attrNameLst>
                                          <p:attrName>style.visibility</p:attrName>
                                        </p:attrNameLst>
                                      </p:cBhvr>
                                      <p:to>
                                        <p:strVal val="hidden"/>
                                      </p:to>
                                    </p:set>
                                  </p:childTnLst>
                                </p:cTn>
                              </p:par>
                            </p:childTnLst>
                          </p:cTn>
                        </p:par>
                      </p:childTnLst>
                    </p:cTn>
                  </p:par>
                </p:childTnLst>
              </p:cTn>
              <p:nextCondLst>
                <p:cond evt="onClick" delay="0">
                  <p:tgtEl>
                    <p:spTgt spid="36899"/>
                  </p:tgtEl>
                </p:cond>
              </p:nextCondLst>
            </p:seq>
            <p:seq concurrent="1" nextAc="seek">
              <p:cTn id="88" restart="whenNotActive" fill="hold" evtFilter="cancelBubble" nodeType="interactiveSeq">
                <p:stCondLst>
                  <p:cond evt="onClick" delay="0">
                    <p:tgtEl>
                      <p:spTgt spid="36900"/>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8" presetClass="exit" presetSubtype="16" fill="hold" grpId="1" nodeType="afterEffect">
                                  <p:stCondLst>
                                    <p:cond delay="0"/>
                                  </p:stCondLst>
                                  <p:childTnLst>
                                    <p:animEffect transition="out" filter="diamond(in)">
                                      <p:cBhvr>
                                        <p:cTn id="92" dur="1000"/>
                                        <p:tgtEl>
                                          <p:spTgt spid="36900"/>
                                        </p:tgtEl>
                                      </p:cBhvr>
                                    </p:animEffect>
                                    <p:set>
                                      <p:cBhvr>
                                        <p:cTn id="93" dur="1" fill="hold">
                                          <p:stCondLst>
                                            <p:cond delay="999"/>
                                          </p:stCondLst>
                                        </p:cTn>
                                        <p:tgtEl>
                                          <p:spTgt spid="36900"/>
                                        </p:tgtEl>
                                        <p:attrNameLst>
                                          <p:attrName>style.visibility</p:attrName>
                                        </p:attrNameLst>
                                      </p:cBhvr>
                                      <p:to>
                                        <p:strVal val="hidden"/>
                                      </p:to>
                                    </p:set>
                                  </p:childTnLst>
                                </p:cTn>
                              </p:par>
                            </p:childTnLst>
                          </p:cTn>
                        </p:par>
                      </p:childTnLst>
                    </p:cTn>
                  </p:par>
                </p:childTnLst>
              </p:cTn>
              <p:nextCondLst>
                <p:cond evt="onClick" delay="0">
                  <p:tgtEl>
                    <p:spTgt spid="36900"/>
                  </p:tgtEl>
                </p:cond>
              </p:nextCondLst>
            </p:seq>
            <p:seq concurrent="1" nextAc="seek">
              <p:cTn id="94" restart="whenNotActive" fill="hold" evtFilter="cancelBubble" nodeType="interactiveSeq">
                <p:stCondLst>
                  <p:cond evt="onClick" delay="0">
                    <p:tgtEl>
                      <p:spTgt spid="36901"/>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 presetClass="exit" presetSubtype="10" fill="hold" grpId="1" nodeType="afterEffect">
                                  <p:stCondLst>
                                    <p:cond delay="0"/>
                                  </p:stCondLst>
                                  <p:childTnLst>
                                    <p:animEffect transition="out" filter="checkerboard(across)">
                                      <p:cBhvr>
                                        <p:cTn id="98" dur="1000"/>
                                        <p:tgtEl>
                                          <p:spTgt spid="36901"/>
                                        </p:tgtEl>
                                      </p:cBhvr>
                                    </p:animEffect>
                                    <p:set>
                                      <p:cBhvr>
                                        <p:cTn id="99" dur="1" fill="hold">
                                          <p:stCondLst>
                                            <p:cond delay="999"/>
                                          </p:stCondLst>
                                        </p:cTn>
                                        <p:tgtEl>
                                          <p:spTgt spid="36901"/>
                                        </p:tgtEl>
                                        <p:attrNameLst>
                                          <p:attrName>style.visibility</p:attrName>
                                        </p:attrNameLst>
                                      </p:cBhvr>
                                      <p:to>
                                        <p:strVal val="hidden"/>
                                      </p:to>
                                    </p:set>
                                  </p:childTnLst>
                                </p:cTn>
                              </p:par>
                            </p:childTnLst>
                          </p:cTn>
                        </p:par>
                      </p:childTnLst>
                    </p:cTn>
                  </p:par>
                </p:childTnLst>
              </p:cTn>
              <p:nextCondLst>
                <p:cond evt="onClick" delay="0">
                  <p:tgtEl>
                    <p:spTgt spid="36901"/>
                  </p:tgtEl>
                </p:cond>
              </p:nextCondLst>
            </p:seq>
            <p:seq concurrent="1" nextAc="seek">
              <p:cTn id="100" restart="whenNotActive" fill="hold" evtFilter="cancelBubble" nodeType="interactiveSeq">
                <p:stCondLst>
                  <p:cond evt="onClick" delay="0">
                    <p:tgtEl>
                      <p:spTgt spid="36902"/>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4" presetClass="exit" presetSubtype="16" fill="hold" grpId="1" nodeType="clickEffect">
                                  <p:stCondLst>
                                    <p:cond delay="0"/>
                                  </p:stCondLst>
                                  <p:childTnLst>
                                    <p:animEffect transition="out" filter="box(in)">
                                      <p:cBhvr>
                                        <p:cTn id="104" dur="2000"/>
                                        <p:tgtEl>
                                          <p:spTgt spid="36902"/>
                                        </p:tgtEl>
                                      </p:cBhvr>
                                    </p:animEffect>
                                    <p:set>
                                      <p:cBhvr>
                                        <p:cTn id="105" dur="1" fill="hold">
                                          <p:stCondLst>
                                            <p:cond delay="1999"/>
                                          </p:stCondLst>
                                        </p:cTn>
                                        <p:tgtEl>
                                          <p:spTgt spid="36902"/>
                                        </p:tgtEl>
                                        <p:attrNameLst>
                                          <p:attrName>style.visibility</p:attrName>
                                        </p:attrNameLst>
                                      </p:cBhvr>
                                      <p:to>
                                        <p:strVal val="hidden"/>
                                      </p:to>
                                    </p:set>
                                  </p:childTnLst>
                                </p:cTn>
                              </p:par>
                            </p:childTnLst>
                          </p:cTn>
                        </p:par>
                      </p:childTnLst>
                    </p:cTn>
                  </p:par>
                </p:childTnLst>
              </p:cTn>
              <p:nextCondLst>
                <p:cond evt="onClick" delay="0">
                  <p:tgtEl>
                    <p:spTgt spid="36902"/>
                  </p:tgtEl>
                </p:cond>
              </p:nextCondLst>
            </p:seq>
            <p:seq concurrent="1" nextAc="seek">
              <p:cTn id="106" restart="whenNotActive" fill="hold" evtFilter="cancelBubble" nodeType="interactiveSeq">
                <p:stCondLst>
                  <p:cond evt="onClick" delay="0">
                    <p:tgtEl>
                      <p:spTgt spid="36903"/>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3" presetClass="exit" presetSubtype="10" fill="hold" grpId="1" nodeType="afterEffect">
                                  <p:stCondLst>
                                    <p:cond delay="0"/>
                                  </p:stCondLst>
                                  <p:childTnLst>
                                    <p:animEffect transition="out" filter="blinds(horizontal)">
                                      <p:cBhvr>
                                        <p:cTn id="110" dur="1000"/>
                                        <p:tgtEl>
                                          <p:spTgt spid="36903"/>
                                        </p:tgtEl>
                                      </p:cBhvr>
                                    </p:animEffect>
                                    <p:set>
                                      <p:cBhvr>
                                        <p:cTn id="111" dur="1" fill="hold">
                                          <p:stCondLst>
                                            <p:cond delay="999"/>
                                          </p:stCondLst>
                                        </p:cTn>
                                        <p:tgtEl>
                                          <p:spTgt spid="36903"/>
                                        </p:tgtEl>
                                        <p:attrNameLst>
                                          <p:attrName>style.visibility</p:attrName>
                                        </p:attrNameLst>
                                      </p:cBhvr>
                                      <p:to>
                                        <p:strVal val="hidden"/>
                                      </p:to>
                                    </p:set>
                                  </p:childTnLst>
                                </p:cTn>
                              </p:par>
                            </p:childTnLst>
                          </p:cTn>
                        </p:par>
                      </p:childTnLst>
                    </p:cTn>
                  </p:par>
                </p:childTnLst>
              </p:cTn>
              <p:nextCondLst>
                <p:cond evt="onClick" delay="0">
                  <p:tgtEl>
                    <p:spTgt spid="36903"/>
                  </p:tgtEl>
                </p:cond>
              </p:nextCondLst>
            </p:seq>
          </p:childTnLst>
        </p:cTn>
      </p:par>
    </p:tnLst>
    <p:bldLst>
      <p:bldP spid="36892" grpId="0" animBg="1"/>
      <p:bldP spid="36892" grpId="1" animBg="1"/>
      <p:bldP spid="36893" grpId="0" animBg="1"/>
      <p:bldP spid="36893" grpId="1" animBg="1"/>
      <p:bldP spid="36894" grpId="0" animBg="1"/>
      <p:bldP spid="36894" grpId="1" animBg="1"/>
      <p:bldP spid="36895" grpId="0" animBg="1"/>
      <p:bldP spid="36895" grpId="1" animBg="1"/>
      <p:bldP spid="36896" grpId="0" animBg="1"/>
      <p:bldP spid="36896" grpId="1" animBg="1"/>
      <p:bldP spid="36899" grpId="0" animBg="1"/>
      <p:bldP spid="36899" grpId="1" animBg="1"/>
      <p:bldP spid="36900" grpId="0" animBg="1"/>
      <p:bldP spid="36900" grpId="1" animBg="1"/>
      <p:bldP spid="36901" grpId="0" animBg="1"/>
      <p:bldP spid="36901" grpId="1" animBg="1"/>
      <p:bldP spid="36902" grpId="0" animBg="1"/>
      <p:bldP spid="36902" grpId="1" animBg="1"/>
      <p:bldP spid="36903" grpId="0" animBg="1"/>
      <p:bldP spid="3690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image002">
            <a:extLst>
              <a:ext uri="{FF2B5EF4-FFF2-40B4-BE49-F238E27FC236}">
                <a16:creationId xmlns:a16="http://schemas.microsoft.com/office/drawing/2014/main" id="{EB12421D-E0CE-4578-97A3-4DEF5F600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50" y="1909763"/>
            <a:ext cx="252412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5" name="Picture 3" descr="image003">
            <a:extLst>
              <a:ext uri="{FF2B5EF4-FFF2-40B4-BE49-F238E27FC236}">
                <a16:creationId xmlns:a16="http://schemas.microsoft.com/office/drawing/2014/main" id="{9D35D070-AC4E-46B8-A1B9-348B9FD49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1868488"/>
            <a:ext cx="111601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6" name="Picture 4" descr="image004">
            <a:extLst>
              <a:ext uri="{FF2B5EF4-FFF2-40B4-BE49-F238E27FC236}">
                <a16:creationId xmlns:a16="http://schemas.microsoft.com/office/drawing/2014/main" id="{B5C324B7-3CAA-4D30-85A0-8354D98A5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2532063"/>
            <a:ext cx="1651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5" descr="image005">
            <a:extLst>
              <a:ext uri="{FF2B5EF4-FFF2-40B4-BE49-F238E27FC236}">
                <a16:creationId xmlns:a16="http://schemas.microsoft.com/office/drawing/2014/main" id="{C8F7A222-C908-43D0-B240-6A53DC92DE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590800"/>
            <a:ext cx="1117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6" descr="image006">
            <a:extLst>
              <a:ext uri="{FF2B5EF4-FFF2-40B4-BE49-F238E27FC236}">
                <a16:creationId xmlns:a16="http://schemas.microsoft.com/office/drawing/2014/main" id="{B1EDDE8B-3425-489F-91F9-6092B18958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0" y="2043113"/>
            <a:ext cx="1866900"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9" name="Picture 7" descr="image007">
            <a:extLst>
              <a:ext uri="{FF2B5EF4-FFF2-40B4-BE49-F238E27FC236}">
                <a16:creationId xmlns:a16="http://schemas.microsoft.com/office/drawing/2014/main" id="{84A91FA1-310B-4C4B-A013-11FD772CE5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863" y="3170238"/>
            <a:ext cx="155257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0" name="Picture 8" descr="image008">
            <a:extLst>
              <a:ext uri="{FF2B5EF4-FFF2-40B4-BE49-F238E27FC236}">
                <a16:creationId xmlns:a16="http://schemas.microsoft.com/office/drawing/2014/main" id="{FFB2D8FD-DD9E-4A8C-99A5-813C56859B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2863" y="3722688"/>
            <a:ext cx="9556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descr="image009">
            <a:extLst>
              <a:ext uri="{FF2B5EF4-FFF2-40B4-BE49-F238E27FC236}">
                <a16:creationId xmlns:a16="http://schemas.microsoft.com/office/drawing/2014/main" id="{BE114166-9C4B-4A32-B9EB-B8DD678198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2000" y="3614738"/>
            <a:ext cx="1068388"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2" name="Picture 10" descr="image010">
            <a:extLst>
              <a:ext uri="{FF2B5EF4-FFF2-40B4-BE49-F238E27FC236}">
                <a16:creationId xmlns:a16="http://schemas.microsoft.com/office/drawing/2014/main" id="{60CC681A-A8D6-43A5-AD13-31A2915980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6763" y="4103688"/>
            <a:ext cx="990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3" name="Picture 11" descr="image011">
            <a:extLst>
              <a:ext uri="{FF2B5EF4-FFF2-40B4-BE49-F238E27FC236}">
                <a16:creationId xmlns:a16="http://schemas.microsoft.com/office/drawing/2014/main" id="{5BEB5BB7-E4BA-4147-B073-322864857A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9688" y="3719513"/>
            <a:ext cx="284162"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5" name="Picture 13" descr="image013">
            <a:extLst>
              <a:ext uri="{FF2B5EF4-FFF2-40B4-BE49-F238E27FC236}">
                <a16:creationId xmlns:a16="http://schemas.microsoft.com/office/drawing/2014/main" id="{836EE430-3D2A-45DC-83A3-77A5B05EAC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4763" y="2084388"/>
            <a:ext cx="1373187" cy="23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6" name="Picture 14" descr="image014">
            <a:extLst>
              <a:ext uri="{FF2B5EF4-FFF2-40B4-BE49-F238E27FC236}">
                <a16:creationId xmlns:a16="http://schemas.microsoft.com/office/drawing/2014/main" id="{8FB29A2D-C4D9-43A7-9CDE-95E98C8027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2263" y="3941763"/>
            <a:ext cx="12080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7" name="Picture 15" descr="image015">
            <a:extLst>
              <a:ext uri="{FF2B5EF4-FFF2-40B4-BE49-F238E27FC236}">
                <a16:creationId xmlns:a16="http://schemas.microsoft.com/office/drawing/2014/main" id="{E0B956BF-2AD1-4BD9-B435-A6363E41C0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6338" y="4186238"/>
            <a:ext cx="1628775"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8" name="Picture 16" descr="image016">
            <a:extLst>
              <a:ext uri="{FF2B5EF4-FFF2-40B4-BE49-F238E27FC236}">
                <a16:creationId xmlns:a16="http://schemas.microsoft.com/office/drawing/2014/main" id="{5FF144EB-3ECC-4BE2-8D9C-73209E42B3C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8563" y="4186238"/>
            <a:ext cx="338137"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9" name="Picture 17" descr="image017">
            <a:extLst>
              <a:ext uri="{FF2B5EF4-FFF2-40B4-BE49-F238E27FC236}">
                <a16:creationId xmlns:a16="http://schemas.microsoft.com/office/drawing/2014/main" id="{7B92E8C7-A5F1-493D-B0C0-A405435DBE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4175" y="5049838"/>
            <a:ext cx="10414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0" name="Picture 18" descr="image018">
            <a:extLst>
              <a:ext uri="{FF2B5EF4-FFF2-40B4-BE49-F238E27FC236}">
                <a16:creationId xmlns:a16="http://schemas.microsoft.com/office/drawing/2014/main" id="{B9BAA0F8-123A-4492-8A37-3CA2C59DA62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1981200"/>
            <a:ext cx="3656013"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1" name="Picture 19" descr="image019">
            <a:extLst>
              <a:ext uri="{FF2B5EF4-FFF2-40B4-BE49-F238E27FC236}">
                <a16:creationId xmlns:a16="http://schemas.microsoft.com/office/drawing/2014/main" id="{480B687C-2842-48D4-B254-5EFFD9AE935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9200" y="3124200"/>
            <a:ext cx="1455738"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2" name="Picture 20" descr="image020">
            <a:extLst>
              <a:ext uri="{FF2B5EF4-FFF2-40B4-BE49-F238E27FC236}">
                <a16:creationId xmlns:a16="http://schemas.microsoft.com/office/drawing/2014/main" id="{4986835E-9F07-4AC2-88C8-8F524D04E7A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2225" y="4206875"/>
            <a:ext cx="1063625"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3" name="Picture 21" descr="image021">
            <a:extLst>
              <a:ext uri="{FF2B5EF4-FFF2-40B4-BE49-F238E27FC236}">
                <a16:creationId xmlns:a16="http://schemas.microsoft.com/office/drawing/2014/main" id="{5A34D9FF-374E-41FF-8A33-B9394519EB6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58850" y="4227513"/>
            <a:ext cx="58102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4" name="Picture 22" descr="image022">
            <a:extLst>
              <a:ext uri="{FF2B5EF4-FFF2-40B4-BE49-F238E27FC236}">
                <a16:creationId xmlns:a16="http://schemas.microsoft.com/office/drawing/2014/main" id="{CF57DCE9-926E-4759-8A0E-208E6062A35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9250" y="4224338"/>
            <a:ext cx="11938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35" name="Picture 23" descr="image001">
            <a:extLst>
              <a:ext uri="{FF2B5EF4-FFF2-40B4-BE49-F238E27FC236}">
                <a16:creationId xmlns:a16="http://schemas.microsoft.com/office/drawing/2014/main" id="{E8717D2E-B0A1-4CAE-8C66-F8C0ADCFDFD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78263" y="1533525"/>
            <a:ext cx="2259012"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31" name="Text Box 24">
            <a:extLst>
              <a:ext uri="{FF2B5EF4-FFF2-40B4-BE49-F238E27FC236}">
                <a16:creationId xmlns:a16="http://schemas.microsoft.com/office/drawing/2014/main" id="{89781D7F-345D-486D-BAA1-91164CA64D60}"/>
              </a:ext>
            </a:extLst>
          </p:cNvPr>
          <p:cNvSpPr txBox="1">
            <a:spLocks noChangeArrowheads="1"/>
          </p:cNvSpPr>
          <p:nvPr/>
        </p:nvSpPr>
        <p:spPr bwMode="auto">
          <a:xfrm>
            <a:off x="152400" y="304800"/>
            <a:ext cx="5638800" cy="588963"/>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rPr>
              <a:t>3</a:t>
            </a:r>
            <a:r>
              <a:rPr lang="en-US" altLang="en-US" b="1" u="sng">
                <a:solidFill>
                  <a:srgbClr val="FF0000"/>
                </a:solidFill>
              </a:rPr>
              <a:t>, Retell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0135"/>
                                        </p:tgtEl>
                                        <p:attrNameLst>
                                          <p:attrName>style.visibility</p:attrName>
                                        </p:attrNameLst>
                                      </p:cBhvr>
                                      <p:to>
                                        <p:strVal val="visible"/>
                                      </p:to>
                                    </p:set>
                                    <p:animEffect transition="in" filter="box(out)">
                                      <p:cBhvr>
                                        <p:cTn id="7" dur="500"/>
                                        <p:tgtEl>
                                          <p:spTgt spid="90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0114"/>
                                        </p:tgtEl>
                                        <p:attrNameLst>
                                          <p:attrName>style.visibility</p:attrName>
                                        </p:attrNameLst>
                                      </p:cBhvr>
                                      <p:to>
                                        <p:strVal val="visible"/>
                                      </p:to>
                                    </p:set>
                                    <p:animEffect transition="in" filter="wipe(left)">
                                      <p:cBhvr>
                                        <p:cTn id="12" dur="500"/>
                                        <p:tgtEl>
                                          <p:spTgt spid="901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0115"/>
                                        </p:tgtEl>
                                        <p:attrNameLst>
                                          <p:attrName>style.visibility</p:attrName>
                                        </p:attrNameLst>
                                      </p:cBhvr>
                                      <p:to>
                                        <p:strVal val="visible"/>
                                      </p:to>
                                    </p:set>
                                    <p:animEffect transition="in" filter="wipe(left)">
                                      <p:cBhvr>
                                        <p:cTn id="17" dur="500"/>
                                        <p:tgtEl>
                                          <p:spTgt spid="901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0116"/>
                                        </p:tgtEl>
                                        <p:attrNameLst>
                                          <p:attrName>style.visibility</p:attrName>
                                        </p:attrNameLst>
                                      </p:cBhvr>
                                      <p:to>
                                        <p:strVal val="visible"/>
                                      </p:to>
                                    </p:set>
                                    <p:animEffect transition="in" filter="wipe(left)">
                                      <p:cBhvr>
                                        <p:cTn id="22" dur="500"/>
                                        <p:tgtEl>
                                          <p:spTgt spid="901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0117"/>
                                        </p:tgtEl>
                                        <p:attrNameLst>
                                          <p:attrName>style.visibility</p:attrName>
                                        </p:attrNameLst>
                                      </p:cBhvr>
                                      <p:to>
                                        <p:strVal val="visible"/>
                                      </p:to>
                                    </p:set>
                                    <p:animEffect transition="in" filter="wipe(left)">
                                      <p:cBhvr>
                                        <p:cTn id="27" dur="500"/>
                                        <p:tgtEl>
                                          <p:spTgt spid="901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0118"/>
                                        </p:tgtEl>
                                        <p:attrNameLst>
                                          <p:attrName>style.visibility</p:attrName>
                                        </p:attrNameLst>
                                      </p:cBhvr>
                                      <p:to>
                                        <p:strVal val="visible"/>
                                      </p:to>
                                    </p:set>
                                    <p:animEffect transition="in" filter="wipe(left)">
                                      <p:cBhvr>
                                        <p:cTn id="32" dur="500"/>
                                        <p:tgtEl>
                                          <p:spTgt spid="901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0119"/>
                                        </p:tgtEl>
                                        <p:attrNameLst>
                                          <p:attrName>style.visibility</p:attrName>
                                        </p:attrNameLst>
                                      </p:cBhvr>
                                      <p:to>
                                        <p:strVal val="visible"/>
                                      </p:to>
                                    </p:set>
                                    <p:animEffect transition="in" filter="wipe(left)">
                                      <p:cBhvr>
                                        <p:cTn id="37" dur="500"/>
                                        <p:tgtEl>
                                          <p:spTgt spid="901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90120"/>
                                        </p:tgtEl>
                                        <p:attrNameLst>
                                          <p:attrName>style.visibility</p:attrName>
                                        </p:attrNameLst>
                                      </p:cBhvr>
                                      <p:to>
                                        <p:strVal val="visible"/>
                                      </p:to>
                                    </p:set>
                                    <p:animEffect transition="in" filter="wipe(left)">
                                      <p:cBhvr>
                                        <p:cTn id="42" dur="500"/>
                                        <p:tgtEl>
                                          <p:spTgt spid="901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90121"/>
                                        </p:tgtEl>
                                        <p:attrNameLst>
                                          <p:attrName>style.visibility</p:attrName>
                                        </p:attrNameLst>
                                      </p:cBhvr>
                                      <p:to>
                                        <p:strVal val="visible"/>
                                      </p:to>
                                    </p:set>
                                    <p:animEffect transition="in" filter="wipe(left)">
                                      <p:cBhvr>
                                        <p:cTn id="47" dur="500"/>
                                        <p:tgtEl>
                                          <p:spTgt spid="901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90122"/>
                                        </p:tgtEl>
                                        <p:attrNameLst>
                                          <p:attrName>style.visibility</p:attrName>
                                        </p:attrNameLst>
                                      </p:cBhvr>
                                      <p:to>
                                        <p:strVal val="visible"/>
                                      </p:to>
                                    </p:set>
                                    <p:animEffect transition="in" filter="wipe(left)">
                                      <p:cBhvr>
                                        <p:cTn id="52" dur="500"/>
                                        <p:tgtEl>
                                          <p:spTgt spid="901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90123"/>
                                        </p:tgtEl>
                                        <p:attrNameLst>
                                          <p:attrName>style.visibility</p:attrName>
                                        </p:attrNameLst>
                                      </p:cBhvr>
                                      <p:to>
                                        <p:strVal val="visible"/>
                                      </p:to>
                                    </p:set>
                                    <p:animEffect transition="in" filter="wipe(left)">
                                      <p:cBhvr>
                                        <p:cTn id="57" dur="500"/>
                                        <p:tgtEl>
                                          <p:spTgt spid="901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90125"/>
                                        </p:tgtEl>
                                        <p:attrNameLst>
                                          <p:attrName>style.visibility</p:attrName>
                                        </p:attrNameLst>
                                      </p:cBhvr>
                                      <p:to>
                                        <p:strVal val="visible"/>
                                      </p:to>
                                    </p:set>
                                    <p:animEffect transition="in" filter="wipe(left)">
                                      <p:cBhvr>
                                        <p:cTn id="62" dur="500"/>
                                        <p:tgtEl>
                                          <p:spTgt spid="901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90126"/>
                                        </p:tgtEl>
                                        <p:attrNameLst>
                                          <p:attrName>style.visibility</p:attrName>
                                        </p:attrNameLst>
                                      </p:cBhvr>
                                      <p:to>
                                        <p:strVal val="visible"/>
                                      </p:to>
                                    </p:set>
                                    <p:animEffect transition="in" filter="wipe(down)">
                                      <p:cBhvr>
                                        <p:cTn id="67" dur="500"/>
                                        <p:tgtEl>
                                          <p:spTgt spid="901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90127"/>
                                        </p:tgtEl>
                                        <p:attrNameLst>
                                          <p:attrName>style.visibility</p:attrName>
                                        </p:attrNameLst>
                                      </p:cBhvr>
                                      <p:to>
                                        <p:strVal val="visible"/>
                                      </p:to>
                                    </p:set>
                                    <p:animEffect transition="in" filter="wipe(right)">
                                      <p:cBhvr>
                                        <p:cTn id="72" dur="500"/>
                                        <p:tgtEl>
                                          <p:spTgt spid="9012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90128"/>
                                        </p:tgtEl>
                                        <p:attrNameLst>
                                          <p:attrName>style.visibility</p:attrName>
                                        </p:attrNameLst>
                                      </p:cBhvr>
                                      <p:to>
                                        <p:strVal val="visible"/>
                                      </p:to>
                                    </p:set>
                                    <p:animEffect transition="in" filter="wipe(left)">
                                      <p:cBhvr>
                                        <p:cTn id="77" dur="500"/>
                                        <p:tgtEl>
                                          <p:spTgt spid="9012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90129"/>
                                        </p:tgtEl>
                                        <p:attrNameLst>
                                          <p:attrName>style.visibility</p:attrName>
                                        </p:attrNameLst>
                                      </p:cBhvr>
                                      <p:to>
                                        <p:strVal val="visible"/>
                                      </p:to>
                                    </p:set>
                                    <p:animEffect transition="in" filter="wipe(right)">
                                      <p:cBhvr>
                                        <p:cTn id="82" dur="500"/>
                                        <p:tgtEl>
                                          <p:spTgt spid="9012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90130"/>
                                        </p:tgtEl>
                                        <p:attrNameLst>
                                          <p:attrName>style.visibility</p:attrName>
                                        </p:attrNameLst>
                                      </p:cBhvr>
                                      <p:to>
                                        <p:strVal val="visible"/>
                                      </p:to>
                                    </p:set>
                                    <p:animEffect transition="in" filter="wipe(down)">
                                      <p:cBhvr>
                                        <p:cTn id="87" dur="500"/>
                                        <p:tgtEl>
                                          <p:spTgt spid="9013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nodeType="clickEffect">
                                  <p:stCondLst>
                                    <p:cond delay="0"/>
                                  </p:stCondLst>
                                  <p:childTnLst>
                                    <p:set>
                                      <p:cBhvr>
                                        <p:cTn id="91" dur="1" fill="hold">
                                          <p:stCondLst>
                                            <p:cond delay="0"/>
                                          </p:stCondLst>
                                        </p:cTn>
                                        <p:tgtEl>
                                          <p:spTgt spid="90131"/>
                                        </p:tgtEl>
                                        <p:attrNameLst>
                                          <p:attrName>style.visibility</p:attrName>
                                        </p:attrNameLst>
                                      </p:cBhvr>
                                      <p:to>
                                        <p:strVal val="visible"/>
                                      </p:to>
                                    </p:set>
                                    <p:animEffect transition="in" filter="wipe(right)">
                                      <p:cBhvr>
                                        <p:cTn id="92" dur="500"/>
                                        <p:tgtEl>
                                          <p:spTgt spid="9013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nodeType="clickEffect">
                                  <p:stCondLst>
                                    <p:cond delay="0"/>
                                  </p:stCondLst>
                                  <p:childTnLst>
                                    <p:set>
                                      <p:cBhvr>
                                        <p:cTn id="96" dur="1" fill="hold">
                                          <p:stCondLst>
                                            <p:cond delay="0"/>
                                          </p:stCondLst>
                                        </p:cTn>
                                        <p:tgtEl>
                                          <p:spTgt spid="90132"/>
                                        </p:tgtEl>
                                        <p:attrNameLst>
                                          <p:attrName>style.visibility</p:attrName>
                                        </p:attrNameLst>
                                      </p:cBhvr>
                                      <p:to>
                                        <p:strVal val="visible"/>
                                      </p:to>
                                    </p:set>
                                    <p:animEffect transition="in" filter="wipe(up)">
                                      <p:cBhvr>
                                        <p:cTn id="97" dur="500"/>
                                        <p:tgtEl>
                                          <p:spTgt spid="9013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nodeType="clickEffect">
                                  <p:stCondLst>
                                    <p:cond delay="0"/>
                                  </p:stCondLst>
                                  <p:childTnLst>
                                    <p:set>
                                      <p:cBhvr>
                                        <p:cTn id="101" dur="1" fill="hold">
                                          <p:stCondLst>
                                            <p:cond delay="0"/>
                                          </p:stCondLst>
                                        </p:cTn>
                                        <p:tgtEl>
                                          <p:spTgt spid="90133"/>
                                        </p:tgtEl>
                                        <p:attrNameLst>
                                          <p:attrName>style.visibility</p:attrName>
                                        </p:attrNameLst>
                                      </p:cBhvr>
                                      <p:to>
                                        <p:strVal val="visible"/>
                                      </p:to>
                                    </p:set>
                                    <p:animEffect transition="in" filter="wipe(up)">
                                      <p:cBhvr>
                                        <p:cTn id="102" dur="500"/>
                                        <p:tgtEl>
                                          <p:spTgt spid="9013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nodeType="clickEffect">
                                  <p:stCondLst>
                                    <p:cond delay="0"/>
                                  </p:stCondLst>
                                  <p:childTnLst>
                                    <p:set>
                                      <p:cBhvr>
                                        <p:cTn id="106" dur="1" fill="hold">
                                          <p:stCondLst>
                                            <p:cond delay="0"/>
                                          </p:stCondLst>
                                        </p:cTn>
                                        <p:tgtEl>
                                          <p:spTgt spid="90134"/>
                                        </p:tgtEl>
                                        <p:attrNameLst>
                                          <p:attrName>style.visibility</p:attrName>
                                        </p:attrNameLst>
                                      </p:cBhvr>
                                      <p:to>
                                        <p:strVal val="visible"/>
                                      </p:to>
                                    </p:set>
                                    <p:animEffect transition="in" filter="wipe(right)">
                                      <p:cBhvr>
                                        <p:cTn id="107" dur="500"/>
                                        <p:tgtEl>
                                          <p:spTgt spid="90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a:extLst>
              <a:ext uri="{FF2B5EF4-FFF2-40B4-BE49-F238E27FC236}">
                <a16:creationId xmlns:a16="http://schemas.microsoft.com/office/drawing/2014/main" id="{46D75E79-8935-46BD-9FB3-7D598AF206BF}"/>
              </a:ext>
            </a:extLst>
          </p:cNvPr>
          <p:cNvSpPr>
            <a:spLocks noChangeArrowheads="1" noChangeShapeType="1" noTextEdit="1"/>
          </p:cNvSpPr>
          <p:nvPr/>
        </p:nvSpPr>
        <p:spPr bwMode="auto">
          <a:xfrm>
            <a:off x="1752600" y="609600"/>
            <a:ext cx="6248400" cy="381000"/>
          </a:xfrm>
          <a:prstGeom prst="rect">
            <a:avLst/>
          </a:prstGeom>
        </p:spPr>
        <p:txBody>
          <a:bodyPr spcFirstLastPara="1" wrap="none" fromWordArt="1">
            <a:prstTxWarp prst="textArchUp">
              <a:avLst>
                <a:gd name="adj" fmla="val 10800000"/>
              </a:avLst>
            </a:prstTxWarp>
          </a:bodyPr>
          <a:lstStyle/>
          <a:p>
            <a:pPr algn="ctr"/>
            <a:r>
              <a:rPr lang="en-SG" sz="3600" b="1" kern="10">
                <a:ln w="9525">
                  <a:solidFill>
                    <a:srgbClr val="FF0000"/>
                  </a:solidFill>
                  <a:round/>
                  <a:headEnd/>
                  <a:tailEnd/>
                </a:ln>
                <a:solidFill>
                  <a:srgbClr val="0000CC"/>
                </a:solidFill>
                <a:latin typeface=".VnUniverseH" panose="020B7200000000000000" pitchFamily="34" charset="0"/>
              </a:rPr>
              <a:t>home work</a:t>
            </a:r>
          </a:p>
        </p:txBody>
      </p:sp>
      <p:sp>
        <p:nvSpPr>
          <p:cNvPr id="18435" name="Text Box 3">
            <a:extLst>
              <a:ext uri="{FF2B5EF4-FFF2-40B4-BE49-F238E27FC236}">
                <a16:creationId xmlns:a16="http://schemas.microsoft.com/office/drawing/2014/main" id="{25CEDABB-1FA0-47A2-9655-AD8862353FA4}"/>
              </a:ext>
            </a:extLst>
          </p:cNvPr>
          <p:cNvSpPr txBox="1">
            <a:spLocks noChangeArrowheads="1"/>
          </p:cNvSpPr>
          <p:nvPr/>
        </p:nvSpPr>
        <p:spPr bwMode="auto">
          <a:xfrm>
            <a:off x="304800" y="1219200"/>
            <a:ext cx="8610600"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u="sng">
                <a:solidFill>
                  <a:srgbClr val="FF0000"/>
                </a:solidFill>
                <a:latin typeface="Tahoma" panose="020B0604030504040204" pitchFamily="34" charset="0"/>
              </a:rPr>
              <a:t>Write it up:</a:t>
            </a:r>
          </a:p>
          <a:p>
            <a:pPr>
              <a:spcBef>
                <a:spcPct val="50000"/>
              </a:spcBef>
              <a:buFontTx/>
              <a:buNone/>
            </a:pPr>
            <a:r>
              <a:rPr lang="en-US" altLang="en-US" sz="2800" b="1">
                <a:solidFill>
                  <a:schemeClr val="bg1"/>
                </a:solidFill>
                <a:latin typeface="Tahoma" panose="020B0604030504040204" pitchFamily="34" charset="0"/>
              </a:rPr>
              <a:t> </a:t>
            </a:r>
            <a:r>
              <a:rPr lang="en-US" altLang="en-US" sz="2800" b="1">
                <a:solidFill>
                  <a:srgbClr val="0000CC"/>
                </a:solidFill>
                <a:latin typeface="Tahoma" panose="020B0604030504040204" pitchFamily="34" charset="0"/>
              </a:rPr>
              <a:t>- Use the information in the map to write the brief paragraphs.</a:t>
            </a:r>
          </a:p>
          <a:p>
            <a:pPr>
              <a:spcBef>
                <a:spcPct val="50000"/>
              </a:spcBef>
              <a:buFontTx/>
              <a:buNone/>
            </a:pPr>
            <a:r>
              <a:rPr lang="en-US" altLang="en-US" sz="2800" b="1">
                <a:solidFill>
                  <a:srgbClr val="0000CC"/>
                </a:solidFill>
                <a:latin typeface="Tahoma" panose="020B0604030504040204" pitchFamily="34" charset="0"/>
              </a:rPr>
              <a:t>- Learn grammar: passive voice</a:t>
            </a:r>
          </a:p>
          <a:p>
            <a:pPr>
              <a:spcBef>
                <a:spcPct val="50000"/>
              </a:spcBef>
              <a:buFontTx/>
              <a:buChar char="-"/>
            </a:pPr>
            <a:r>
              <a:rPr lang="en-US" altLang="en-US" sz="2800" b="1">
                <a:solidFill>
                  <a:srgbClr val="0000CC"/>
                </a:solidFill>
                <a:latin typeface="Tahoma" panose="020B0604030504040204" pitchFamily="34" charset="0"/>
              </a:rPr>
              <a:t>Do exercises 1,5,6 in the workbook.</a:t>
            </a:r>
          </a:p>
          <a:p>
            <a:pPr>
              <a:spcBef>
                <a:spcPct val="50000"/>
              </a:spcBef>
              <a:buFontTx/>
              <a:buNone/>
            </a:pPr>
            <a:r>
              <a:rPr lang="en-US" altLang="en-US" sz="2800" b="1">
                <a:solidFill>
                  <a:srgbClr val="0000CC"/>
                </a:solidFill>
                <a:latin typeface="Tahoma" panose="020B0604030504040204" pitchFamily="34" charset="0"/>
              </a:rPr>
              <a:t>- Prepare Unit 13 : Write</a:t>
            </a:r>
          </a:p>
        </p:txBody>
      </p:sp>
      <p:pic>
        <p:nvPicPr>
          <p:cNvPr id="18436" name="Picture 4" descr="poinsettagng[1]">
            <a:extLst>
              <a:ext uri="{FF2B5EF4-FFF2-40B4-BE49-F238E27FC236}">
                <a16:creationId xmlns:a16="http://schemas.microsoft.com/office/drawing/2014/main" id="{56F30EEE-CAB2-4770-9401-6D9893B25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029200"/>
            <a:ext cx="6953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8" descr="j0124103">
            <a:extLst>
              <a:ext uri="{FF2B5EF4-FFF2-40B4-BE49-F238E27FC236}">
                <a16:creationId xmlns:a16="http://schemas.microsoft.com/office/drawing/2014/main" id="{390B5550-C876-4A62-B110-FAE9407A8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37D0D9AD-B9A1-443A-9E63-2CA4BCCF06E3}"/>
              </a:ext>
            </a:extLst>
          </p:cNvPr>
          <p:cNvSpPr>
            <a:spLocks noGrp="1" noChangeArrowheads="1"/>
          </p:cNvSpPr>
          <p:nvPr>
            <p:ph type="title" idx="4294967295"/>
          </p:nvPr>
        </p:nvSpPr>
        <p:spPr/>
        <p:txBody>
          <a:bodyPr/>
          <a:lstStyle/>
          <a:p>
            <a:pPr eaLnBrk="1" hangingPunct="1"/>
            <a:r>
              <a:rPr lang="en-US" altLang="en-US" sz="4800" b="1">
                <a:solidFill>
                  <a:srgbClr val="CC6600"/>
                </a:solidFill>
                <a:latin typeface="Times New Roman" panose="02020603050405020304" pitchFamily="18" charset="0"/>
              </a:rPr>
              <a:t>HOMEWORK</a:t>
            </a:r>
          </a:p>
        </p:txBody>
      </p:sp>
      <p:sp>
        <p:nvSpPr>
          <p:cNvPr id="19460" name="Rectangle 3">
            <a:extLst>
              <a:ext uri="{FF2B5EF4-FFF2-40B4-BE49-F238E27FC236}">
                <a16:creationId xmlns:a16="http://schemas.microsoft.com/office/drawing/2014/main" id="{6D8E6A20-2E79-4400-9C11-106B95C6CA75}"/>
              </a:ext>
            </a:extLst>
          </p:cNvPr>
          <p:cNvSpPr>
            <a:spLocks noGrp="1" noChangeArrowheads="1"/>
          </p:cNvSpPr>
          <p:nvPr>
            <p:ph type="body" idx="4294967295"/>
          </p:nvPr>
        </p:nvSpPr>
        <p:spPr>
          <a:xfrm>
            <a:off x="2057400" y="2819400"/>
            <a:ext cx="7086600" cy="3505200"/>
          </a:xfrm>
        </p:spPr>
        <p:txBody>
          <a:bodyPr/>
          <a:lstStyle/>
          <a:p>
            <a:pPr eaLnBrk="1" hangingPunct="1">
              <a:buFontTx/>
              <a:buNone/>
            </a:pPr>
            <a:r>
              <a:rPr lang="en-US" altLang="en-US" sz="3600"/>
              <a:t>1, Use the information in the map to write the brief paragraphs</a:t>
            </a:r>
          </a:p>
          <a:p>
            <a:pPr eaLnBrk="1" hangingPunct="1">
              <a:buFontTx/>
              <a:buNone/>
            </a:pPr>
            <a:r>
              <a:rPr lang="en-US" altLang="en-US" sz="3600"/>
              <a:t>2, Learn passive voice to do exercises 1,6,5</a:t>
            </a:r>
          </a:p>
          <a:p>
            <a:pPr eaLnBrk="1" hangingPunct="1">
              <a:buFontTx/>
              <a:buNone/>
            </a:pPr>
            <a:r>
              <a:rPr lang="en-US" altLang="en-US" sz="3600"/>
              <a:t>3, Prepare -  write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0">
  <p:cSld>
    <p:bg>
      <p:bgPr>
        <a:gradFill rotWithShape="0">
          <a:gsLst>
            <a:gs pos="0">
              <a:srgbClr val="33CCFF"/>
            </a:gs>
            <a:gs pos="100000">
              <a:schemeClr val="accent2"/>
            </a:gs>
          </a:gsLst>
          <a:lin ang="5400000" scaled="1"/>
        </a:gradFill>
        <a:effectLst/>
      </p:bgPr>
    </p:bg>
    <p:spTree>
      <p:nvGrpSpPr>
        <p:cNvPr id="1" name=""/>
        <p:cNvGrpSpPr/>
        <p:nvPr/>
      </p:nvGrpSpPr>
      <p:grpSpPr>
        <a:xfrm>
          <a:off x="0" y="0"/>
          <a:ext cx="0" cy="0"/>
          <a:chOff x="0" y="0"/>
          <a:chExt cx="0" cy="0"/>
        </a:xfrm>
      </p:grpSpPr>
      <p:sp>
        <p:nvSpPr>
          <p:cNvPr id="38914" name="WordArt 2">
            <a:hlinkClick r:id="rId3" action="ppaction://hlinksldjump"/>
            <a:extLst>
              <a:ext uri="{FF2B5EF4-FFF2-40B4-BE49-F238E27FC236}">
                <a16:creationId xmlns:a16="http://schemas.microsoft.com/office/drawing/2014/main" id="{D622C65E-2573-44B9-A5ED-8522CEC4E405}"/>
              </a:ext>
            </a:extLst>
          </p:cNvPr>
          <p:cNvSpPr>
            <a:spLocks noChangeArrowheads="1" noChangeShapeType="1" noTextEdit="1"/>
          </p:cNvSpPr>
          <p:nvPr/>
        </p:nvSpPr>
        <p:spPr bwMode="auto">
          <a:xfrm>
            <a:off x="762000" y="228600"/>
            <a:ext cx="8077200" cy="581025"/>
          </a:xfrm>
          <a:prstGeom prst="rect">
            <a:avLst/>
          </a:prstGeom>
        </p:spPr>
        <p:txBody>
          <a:bodyPr wrap="none" fromWordArt="1">
            <a:prstTxWarp prst="textPlain">
              <a:avLst>
                <a:gd name="adj" fmla="val 50000"/>
              </a:avLst>
            </a:prstTxWarp>
          </a:bodyPr>
          <a:lstStyle/>
          <a:p>
            <a:pPr algn="ctr"/>
            <a:r>
              <a:rPr lang="en-SG"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VnTimeH" panose="020B7200000000000000" pitchFamily="34" charset="0"/>
              </a:rPr>
              <a:t>lucky number</a:t>
            </a:r>
          </a:p>
        </p:txBody>
      </p:sp>
      <p:sp>
        <p:nvSpPr>
          <p:cNvPr id="20483" name="AutoShape 4">
            <a:hlinkClick r:id="rId4" action="ppaction://hlinksldjump" highlightClick="1"/>
            <a:extLst>
              <a:ext uri="{FF2B5EF4-FFF2-40B4-BE49-F238E27FC236}">
                <a16:creationId xmlns:a16="http://schemas.microsoft.com/office/drawing/2014/main" id="{15922C36-6049-452B-B761-BE7EF9072F82}"/>
              </a:ext>
            </a:extLst>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pic>
        <p:nvPicPr>
          <p:cNvPr id="20484" name="Picture 6" descr="santalaf[1]">
            <a:extLst>
              <a:ext uri="{FF2B5EF4-FFF2-40B4-BE49-F238E27FC236}">
                <a16:creationId xmlns:a16="http://schemas.microsoft.com/office/drawing/2014/main" id="{BADF25BA-BBDD-4804-A2C5-CAD9F5387B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76400"/>
            <a:ext cx="472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2000" fill="hold"/>
                                        <p:tgtEl>
                                          <p:spTgt spid="38914"/>
                                        </p:tgtEl>
                                        <p:attrNameLst>
                                          <p:attrName>ppt_w</p:attrName>
                                        </p:attrNameLst>
                                      </p:cBhvr>
                                      <p:tavLst>
                                        <p:tav tm="0" fmla="#ppt_w*sin(2.5*pi*$)">
                                          <p:val>
                                            <p:fltVal val="0"/>
                                          </p:val>
                                        </p:tav>
                                        <p:tav tm="100000">
                                          <p:val>
                                            <p:fltVal val="1"/>
                                          </p:val>
                                        </p:tav>
                                      </p:tavLst>
                                    </p:anim>
                                    <p:anim calcmode="lin" valueType="num">
                                      <p:cBhvr>
                                        <p:cTn id="8" dur="2000" fill="hold"/>
                                        <p:tgtEl>
                                          <p:spTgt spid="3891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nodeType="afterGroup">
                            <p:stCondLst>
                              <p:cond delay="2000"/>
                            </p:stCondLst>
                            <p:childTnLst>
                              <p:par>
                                <p:cTn id="10" presetID="32" presetClass="emph" presetSubtype="0" fill="hold" nodeType="afterEffect">
                                  <p:stCondLst>
                                    <p:cond delay="0"/>
                                  </p:stCondLst>
                                  <p:childTnLst>
                                    <p:animClr clrSpc="rgb" dir="cw">
                                      <p:cBhvr override="childStyle">
                                        <p:cTn id="11" dur="100" fill="hold"/>
                                        <p:tgtEl>
                                          <p:spTgt spid="38914"/>
                                        </p:tgtEl>
                                        <p:attrNameLst>
                                          <p:attrName>style.color</p:attrName>
                                        </p:attrNameLst>
                                      </p:cBhvr>
                                      <p:to>
                                        <a:srgbClr val="FF3300"/>
                                      </p:to>
                                    </p:animClr>
                                    <p:animClr clrSpc="rgb" dir="cw">
                                      <p:cBhvr>
                                        <p:cTn id="12" dur="100" fill="hold"/>
                                        <p:tgtEl>
                                          <p:spTgt spid="38914"/>
                                        </p:tgtEl>
                                        <p:attrNameLst>
                                          <p:attrName>fillcolor</p:attrName>
                                        </p:attrNameLst>
                                      </p:cBhvr>
                                      <p:to>
                                        <a:srgbClr val="FF3300"/>
                                      </p:to>
                                    </p:animClr>
                                    <p:set>
                                      <p:cBhvr>
                                        <p:cTn id="13" dur="100" fill="hold"/>
                                        <p:tgtEl>
                                          <p:spTgt spid="38914"/>
                                        </p:tgtEl>
                                        <p:attrNameLst>
                                          <p:attrName>fill.type</p:attrName>
                                        </p:attrNameLst>
                                      </p:cBhvr>
                                      <p:to>
                                        <p:strVal val="solid"/>
                                      </p:to>
                                    </p:set>
                                    <p:set>
                                      <p:cBhvr>
                                        <p:cTn id="14" dur="100" fill="hold"/>
                                        <p:tgtEl>
                                          <p:spTgt spid="38914"/>
                                        </p:tgtEl>
                                        <p:attrNameLst>
                                          <p:attrName>fill.on</p:attrName>
                                        </p:attrNameLst>
                                      </p:cBhvr>
                                      <p:to>
                                        <p:strVal val="true"/>
                                      </p:to>
                                    </p:set>
                                    <p:animRot by="120000">
                                      <p:cBhvr>
                                        <p:cTn id="15" dur="100" fill="hold">
                                          <p:stCondLst>
                                            <p:cond delay="0"/>
                                          </p:stCondLst>
                                        </p:cTn>
                                        <p:tgtEl>
                                          <p:spTgt spid="38914"/>
                                        </p:tgtEl>
                                        <p:attrNameLst>
                                          <p:attrName>r</p:attrName>
                                        </p:attrNameLst>
                                      </p:cBhvr>
                                    </p:animRot>
                                    <p:animRot by="-240000">
                                      <p:cBhvr>
                                        <p:cTn id="16" dur="200" fill="hold">
                                          <p:stCondLst>
                                            <p:cond delay="200"/>
                                          </p:stCondLst>
                                        </p:cTn>
                                        <p:tgtEl>
                                          <p:spTgt spid="38914"/>
                                        </p:tgtEl>
                                        <p:attrNameLst>
                                          <p:attrName>r</p:attrName>
                                        </p:attrNameLst>
                                      </p:cBhvr>
                                    </p:animRot>
                                    <p:animRot by="240000">
                                      <p:cBhvr>
                                        <p:cTn id="17" dur="200" fill="hold">
                                          <p:stCondLst>
                                            <p:cond delay="400"/>
                                          </p:stCondLst>
                                        </p:cTn>
                                        <p:tgtEl>
                                          <p:spTgt spid="38914"/>
                                        </p:tgtEl>
                                        <p:attrNameLst>
                                          <p:attrName>r</p:attrName>
                                        </p:attrNameLst>
                                      </p:cBhvr>
                                    </p:animRot>
                                    <p:animRot by="-240000">
                                      <p:cBhvr>
                                        <p:cTn id="18" dur="200" fill="hold">
                                          <p:stCondLst>
                                            <p:cond delay="600"/>
                                          </p:stCondLst>
                                        </p:cTn>
                                        <p:tgtEl>
                                          <p:spTgt spid="38914"/>
                                        </p:tgtEl>
                                        <p:attrNameLst>
                                          <p:attrName>r</p:attrName>
                                        </p:attrNameLst>
                                      </p:cBhvr>
                                    </p:animRot>
                                    <p:animRot by="120000">
                                      <p:cBhvr>
                                        <p:cTn id="19" dur="200" fill="hold">
                                          <p:stCondLst>
                                            <p:cond delay="800"/>
                                          </p:stCondLst>
                                        </p:cTn>
                                        <p:tgtEl>
                                          <p:spTgt spid="38914"/>
                                        </p:tgtEl>
                                        <p:attrNameLst>
                                          <p:attrName>r</p:attrName>
                                        </p:attrNameLst>
                                      </p:cBhvr>
                                    </p:animRot>
                                  </p:childTnLst>
                                  <p:subTnLst>
                                    <p:animClr clrSpc="rgb" dir="cw">
                                      <p:cBhvr override="childStyle">
                                        <p:cTn dur="1" fill="hold" display="0" masterRel="nextClick" afterEffect="1"/>
                                        <p:tgtEl>
                                          <p:spTgt spid="38914"/>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CCFF"/>
            </a:gs>
            <a:gs pos="100000">
              <a:schemeClr val="accent2"/>
            </a:gs>
          </a:gsLst>
          <a:lin ang="5400000" scaled="1"/>
        </a:gradFill>
        <a:effectLst/>
      </p:bgPr>
    </p:bg>
    <p:spTree>
      <p:nvGrpSpPr>
        <p:cNvPr id="1" name=""/>
        <p:cNvGrpSpPr/>
        <p:nvPr/>
      </p:nvGrpSpPr>
      <p:grpSpPr>
        <a:xfrm>
          <a:off x="0" y="0"/>
          <a:ext cx="0" cy="0"/>
          <a:chOff x="0" y="0"/>
          <a:chExt cx="0" cy="0"/>
        </a:xfrm>
      </p:grpSpPr>
      <p:sp>
        <p:nvSpPr>
          <p:cNvPr id="49156" name="Rectangle 4">
            <a:extLst>
              <a:ext uri="{FF2B5EF4-FFF2-40B4-BE49-F238E27FC236}">
                <a16:creationId xmlns:a16="http://schemas.microsoft.com/office/drawing/2014/main" id="{5E1688FD-D698-4DF6-BF47-A88CCB1E8E80}"/>
              </a:ext>
            </a:extLst>
          </p:cNvPr>
          <p:cNvSpPr>
            <a:spLocks noGrp="1" noChangeArrowheads="1"/>
          </p:cNvSpPr>
          <p:nvPr>
            <p:ph type="title"/>
          </p:nvPr>
        </p:nvSpPr>
        <p:spPr>
          <a:noFill/>
        </p:spPr>
        <p:txBody>
          <a:bodyPr/>
          <a:lstStyle/>
          <a:p>
            <a:pPr eaLnBrk="1" hangingPunct="1"/>
            <a:r>
              <a:rPr lang="en-US" altLang="en-US" sz="3600" b="1">
                <a:solidFill>
                  <a:srgbClr val="0000CC"/>
                </a:solidFill>
              </a:rPr>
              <a:t>How long ago did the Christmas tree come to the USA?</a:t>
            </a:r>
          </a:p>
        </p:txBody>
      </p:sp>
      <p:sp>
        <p:nvSpPr>
          <p:cNvPr id="49157" name="Oval 5">
            <a:extLst>
              <a:ext uri="{FF2B5EF4-FFF2-40B4-BE49-F238E27FC236}">
                <a16:creationId xmlns:a16="http://schemas.microsoft.com/office/drawing/2014/main" id="{9C3A9340-F83F-4E3B-BD1D-71512F3FD704}"/>
              </a:ext>
            </a:extLst>
          </p:cNvPr>
          <p:cNvSpPr>
            <a:spLocks noChangeArrowheads="1"/>
          </p:cNvSpPr>
          <p:nvPr/>
        </p:nvSpPr>
        <p:spPr bwMode="auto">
          <a:xfrm>
            <a:off x="5029200" y="3429000"/>
            <a:ext cx="37338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CC"/>
                </a:solidFill>
              </a:rPr>
              <a:t>More than a century ago</a:t>
            </a:r>
          </a:p>
        </p:txBody>
      </p:sp>
      <p:pic>
        <p:nvPicPr>
          <p:cNvPr id="49158" name="Picture 6" descr="237">
            <a:extLst>
              <a:ext uri="{FF2B5EF4-FFF2-40B4-BE49-F238E27FC236}">
                <a16:creationId xmlns:a16="http://schemas.microsoft.com/office/drawing/2014/main" id="{6FA70649-953A-4DB4-8D9D-981205545B9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7">
            <a:hlinkClick r:id="rId3" action="ppaction://hlinksldjump" highlightClick="1"/>
            <a:extLst>
              <a:ext uri="{FF2B5EF4-FFF2-40B4-BE49-F238E27FC236}">
                <a16:creationId xmlns:a16="http://schemas.microsoft.com/office/drawing/2014/main" id="{5D751AD7-A307-4F74-A237-C1FA57B43231}"/>
              </a:ext>
            </a:extLst>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pic>
        <p:nvPicPr>
          <p:cNvPr id="49160" name="Picture 8" descr="Copy of 05AniTree[1]">
            <a:extLst>
              <a:ext uri="{FF2B5EF4-FFF2-40B4-BE49-F238E27FC236}">
                <a16:creationId xmlns:a16="http://schemas.microsoft.com/office/drawing/2014/main" id="{2D23E03B-E327-47DB-94C3-A0BEE0F81DA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3886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additive="base">
                                        <p:cTn id="7" dur="500" fill="hold"/>
                                        <p:tgtEl>
                                          <p:spTgt spid="49158"/>
                                        </p:tgtEl>
                                        <p:attrNameLst>
                                          <p:attrName>ppt_x</p:attrName>
                                        </p:attrNameLst>
                                      </p:cBhvr>
                                      <p:tavLst>
                                        <p:tav tm="0">
                                          <p:val>
                                            <p:strVal val="#ppt_x"/>
                                          </p:val>
                                        </p:tav>
                                        <p:tav tm="100000">
                                          <p:val>
                                            <p:strVal val="#ppt_x"/>
                                          </p:val>
                                        </p:tav>
                                      </p:tavLst>
                                    </p:anim>
                                    <p:anim calcmode="lin" valueType="num">
                                      <p:cBhvr additive="base">
                                        <p:cTn id="8" dur="500" fill="hold"/>
                                        <p:tgtEl>
                                          <p:spTgt spid="4915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9156"/>
                                        </p:tgtEl>
                                        <p:attrNameLst>
                                          <p:attrName>style.visibility</p:attrName>
                                        </p:attrNameLst>
                                      </p:cBhvr>
                                      <p:to>
                                        <p:strVal val="visible"/>
                                      </p:to>
                                    </p:set>
                                    <p:anim calcmode="lin" valueType="num">
                                      <p:cBhvr>
                                        <p:cTn id="12" dur="500" fill="hold"/>
                                        <p:tgtEl>
                                          <p:spTgt spid="49156"/>
                                        </p:tgtEl>
                                        <p:attrNameLst>
                                          <p:attrName>ppt_w</p:attrName>
                                        </p:attrNameLst>
                                      </p:cBhvr>
                                      <p:tavLst>
                                        <p:tav tm="0">
                                          <p:val>
                                            <p:fltVal val="0"/>
                                          </p:val>
                                        </p:tav>
                                        <p:tav tm="100000">
                                          <p:val>
                                            <p:strVal val="#ppt_w"/>
                                          </p:val>
                                        </p:tav>
                                      </p:tavLst>
                                    </p:anim>
                                    <p:anim calcmode="lin" valueType="num">
                                      <p:cBhvr>
                                        <p:cTn id="13" dur="500" fill="hold"/>
                                        <p:tgtEl>
                                          <p:spTgt spid="49156"/>
                                        </p:tgtEl>
                                        <p:attrNameLst>
                                          <p:attrName>ppt_h</p:attrName>
                                        </p:attrNameLst>
                                      </p:cBhvr>
                                      <p:tavLst>
                                        <p:tav tm="0">
                                          <p:val>
                                            <p:strVal val="#ppt_h"/>
                                          </p:val>
                                        </p:tav>
                                        <p:tav tm="100000">
                                          <p:val>
                                            <p:strVal val="#ppt_h"/>
                                          </p:val>
                                        </p:tav>
                                      </p:tavLst>
                                    </p:anim>
                                  </p:childTnLst>
                                </p:cTn>
                              </p:par>
                              <p:par>
                                <p:cTn id="14" presetID="20" presetClass="entr" presetSubtype="0" fill="hold" nodeType="withEffect">
                                  <p:stCondLst>
                                    <p:cond delay="0"/>
                                  </p:stCondLst>
                                  <p:childTnLst>
                                    <p:set>
                                      <p:cBhvr>
                                        <p:cTn id="15" dur="1" fill="hold">
                                          <p:stCondLst>
                                            <p:cond delay="0"/>
                                          </p:stCondLst>
                                        </p:cTn>
                                        <p:tgtEl>
                                          <p:spTgt spid="49160"/>
                                        </p:tgtEl>
                                        <p:attrNameLst>
                                          <p:attrName>style.visibility</p:attrName>
                                        </p:attrNameLst>
                                      </p:cBhvr>
                                      <p:to>
                                        <p:strVal val="visible"/>
                                      </p:to>
                                    </p:set>
                                    <p:animEffect transition="in" filter="wedge">
                                      <p:cBhvr>
                                        <p:cTn id="16" dur="2000"/>
                                        <p:tgtEl>
                                          <p:spTgt spid="491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wedge">
                                      <p:cBhvr>
                                        <p:cTn id="21" dur="2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FFFF"/>
            </a:gs>
            <a:gs pos="100000">
              <a:schemeClr val="tx1"/>
            </a:gs>
          </a:gsLst>
          <a:path path="rect">
            <a:fillToRect r="100000" b="100000"/>
          </a:path>
        </a:gradFill>
        <a:effectLst/>
      </p:bgPr>
    </p:bg>
    <p:spTree>
      <p:nvGrpSpPr>
        <p:cNvPr id="1" name=""/>
        <p:cNvGrpSpPr/>
        <p:nvPr/>
      </p:nvGrpSpPr>
      <p:grpSpPr>
        <a:xfrm>
          <a:off x="0" y="0"/>
          <a:ext cx="0" cy="0"/>
          <a:chOff x="0" y="0"/>
          <a:chExt cx="0" cy="0"/>
        </a:xfrm>
      </p:grpSpPr>
      <p:pic>
        <p:nvPicPr>
          <p:cNvPr id="50180" name="Picture 4" descr="237">
            <a:extLst>
              <a:ext uri="{FF2B5EF4-FFF2-40B4-BE49-F238E27FC236}">
                <a16:creationId xmlns:a16="http://schemas.microsoft.com/office/drawing/2014/main" id="{9830AF21-CA65-4D6D-9613-580A5CD7D9B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a:extLst>
              <a:ext uri="{FF2B5EF4-FFF2-40B4-BE49-F238E27FC236}">
                <a16:creationId xmlns:a16="http://schemas.microsoft.com/office/drawing/2014/main" id="{8A8DDC75-4A5D-408A-B001-C623E1298CAE}"/>
              </a:ext>
            </a:extLst>
          </p:cNvPr>
          <p:cNvSpPr txBox="1">
            <a:spLocks noChangeArrowheads="1"/>
          </p:cNvSpPr>
          <p:nvPr/>
        </p:nvSpPr>
        <p:spPr bwMode="auto">
          <a:xfrm>
            <a:off x="304800" y="228600"/>
            <a:ext cx="685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a:solidFill>
                  <a:srgbClr val="660066"/>
                </a:solidFill>
                <a:latin typeface=".VnArial" panose="020B7200000000000000" pitchFamily="34" charset="0"/>
              </a:rPr>
              <a:t>Why did the Englishman have someone design a card?</a:t>
            </a:r>
          </a:p>
        </p:txBody>
      </p:sp>
      <p:pic>
        <p:nvPicPr>
          <p:cNvPr id="50183" name="Picture 7" descr="Copy of 05animcard05[1]">
            <a:extLst>
              <a:ext uri="{FF2B5EF4-FFF2-40B4-BE49-F238E27FC236}">
                <a16:creationId xmlns:a16="http://schemas.microsoft.com/office/drawing/2014/main" id="{D0C85890-A556-4728-889F-BC7E34989F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47720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Oval 8">
            <a:extLst>
              <a:ext uri="{FF2B5EF4-FFF2-40B4-BE49-F238E27FC236}">
                <a16:creationId xmlns:a16="http://schemas.microsoft.com/office/drawing/2014/main" id="{7AF27A4C-EC52-42EB-B575-DA067C11ED0C}"/>
              </a:ext>
            </a:extLst>
          </p:cNvPr>
          <p:cNvSpPr>
            <a:spLocks noChangeArrowheads="1"/>
          </p:cNvSpPr>
          <p:nvPr/>
        </p:nvSpPr>
        <p:spPr bwMode="auto">
          <a:xfrm>
            <a:off x="5638800" y="3352800"/>
            <a:ext cx="35052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latin typeface="Tahoma" panose="020B0604030504040204" pitchFamily="34" charset="0"/>
              </a:rPr>
              <a:t>He wanted to send </a:t>
            </a:r>
          </a:p>
          <a:p>
            <a:pPr algn="ctr">
              <a:spcBef>
                <a:spcPct val="0"/>
              </a:spcBef>
              <a:buFontTx/>
              <a:buNone/>
            </a:pPr>
            <a:r>
              <a:rPr lang="en-US" altLang="en-US" sz="2400" b="1">
                <a:latin typeface="Tahoma" panose="020B0604030504040204" pitchFamily="34" charset="0"/>
              </a:rPr>
              <a:t>Christmas greetings to </a:t>
            </a:r>
          </a:p>
          <a:p>
            <a:pPr algn="ctr">
              <a:spcBef>
                <a:spcPct val="0"/>
              </a:spcBef>
              <a:buFontTx/>
              <a:buNone/>
            </a:pPr>
            <a:r>
              <a:rPr lang="en-US" altLang="en-US" sz="2400" b="1">
                <a:latin typeface="Tahoma" panose="020B0604030504040204" pitchFamily="34" charset="0"/>
              </a:rPr>
              <a:t>his friends</a:t>
            </a:r>
          </a:p>
        </p:txBody>
      </p:sp>
      <p:sp>
        <p:nvSpPr>
          <p:cNvPr id="22534" name="AutoShape 9">
            <a:hlinkClick r:id="rId4" action="ppaction://hlinksldjump" highlightClick="1"/>
            <a:extLst>
              <a:ext uri="{FF2B5EF4-FFF2-40B4-BE49-F238E27FC236}">
                <a16:creationId xmlns:a16="http://schemas.microsoft.com/office/drawing/2014/main" id="{EEBD80DC-1D0D-4F8E-A0DA-A63B10E153D2}"/>
              </a:ext>
            </a:extLst>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0-#ppt_w/2"/>
                                          </p:val>
                                        </p:tav>
                                        <p:tav tm="100000">
                                          <p:val>
                                            <p:strVal val="#ppt_x"/>
                                          </p:val>
                                        </p:tav>
                                      </p:tavLst>
                                    </p:anim>
                                    <p:anim calcmode="lin" valueType="num">
                                      <p:cBhvr additive="base">
                                        <p:cTn id="8" dur="500" fill="hold"/>
                                        <p:tgtEl>
                                          <p:spTgt spid="5018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0181"/>
                                        </p:tgtEl>
                                        <p:attrNameLst>
                                          <p:attrName>style.visibility</p:attrName>
                                        </p:attrNameLst>
                                      </p:cBhvr>
                                      <p:to>
                                        <p:strVal val="visible"/>
                                      </p:to>
                                    </p:set>
                                    <p:anim calcmode="lin" valueType="num">
                                      <p:cBhvr additive="base">
                                        <p:cTn id="11" dur="500" fill="hold"/>
                                        <p:tgtEl>
                                          <p:spTgt spid="50181"/>
                                        </p:tgtEl>
                                        <p:attrNameLst>
                                          <p:attrName>ppt_x</p:attrName>
                                        </p:attrNameLst>
                                      </p:cBhvr>
                                      <p:tavLst>
                                        <p:tav tm="0">
                                          <p:val>
                                            <p:strVal val="0-#ppt_w/2"/>
                                          </p:val>
                                        </p:tav>
                                        <p:tav tm="100000">
                                          <p:val>
                                            <p:strVal val="#ppt_x"/>
                                          </p:val>
                                        </p:tav>
                                      </p:tavLst>
                                    </p:anim>
                                    <p:anim calcmode="lin" valueType="num">
                                      <p:cBhvr additive="base">
                                        <p:cTn id="12" dur="500" fill="hold"/>
                                        <p:tgtEl>
                                          <p:spTgt spid="50181"/>
                                        </p:tgtEl>
                                        <p:attrNameLst>
                                          <p:attrName>ppt_y</p:attrName>
                                        </p:attrNameLst>
                                      </p:cBhvr>
                                      <p:tavLst>
                                        <p:tav tm="0">
                                          <p:val>
                                            <p:strVal val="0-#ppt_h/2"/>
                                          </p:val>
                                        </p:tav>
                                        <p:tav tm="100000">
                                          <p:val>
                                            <p:strVal val="#ppt_y"/>
                                          </p:val>
                                        </p:tav>
                                      </p:tavLst>
                                    </p:anim>
                                  </p:childTnLst>
                                </p:cTn>
                              </p:par>
                              <p:par>
                                <p:cTn id="13" presetID="21" presetClass="entr" presetSubtype="4" fill="hold" nodeType="withEffect">
                                  <p:stCondLst>
                                    <p:cond delay="0"/>
                                  </p:stCondLst>
                                  <p:childTnLst>
                                    <p:set>
                                      <p:cBhvr>
                                        <p:cTn id="14" dur="1" fill="hold">
                                          <p:stCondLst>
                                            <p:cond delay="0"/>
                                          </p:stCondLst>
                                        </p:cTn>
                                        <p:tgtEl>
                                          <p:spTgt spid="50183"/>
                                        </p:tgtEl>
                                        <p:attrNameLst>
                                          <p:attrName>style.visibility</p:attrName>
                                        </p:attrNameLst>
                                      </p:cBhvr>
                                      <p:to>
                                        <p:strVal val="visible"/>
                                      </p:to>
                                    </p:set>
                                    <p:animEffect transition="in" filter="wheel(4)">
                                      <p:cBhvr>
                                        <p:cTn id="15" dur="2000"/>
                                        <p:tgtEl>
                                          <p:spTgt spid="501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0184"/>
                                        </p:tgtEl>
                                        <p:attrNameLst>
                                          <p:attrName>style.visibility</p:attrName>
                                        </p:attrNameLst>
                                      </p:cBhvr>
                                      <p:to>
                                        <p:strVal val="visible"/>
                                      </p:to>
                                    </p:set>
                                    <p:animEffect transition="in" filter="slide(fromBottom)">
                                      <p:cBhvr>
                                        <p:cTn id="20"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3">
            <a:extLst>
              <a:ext uri="{FF2B5EF4-FFF2-40B4-BE49-F238E27FC236}">
                <a16:creationId xmlns:a16="http://schemas.microsoft.com/office/drawing/2014/main" id="{99F113DD-5BF8-4070-A59F-C3136358D2F3}"/>
              </a:ext>
            </a:extLst>
          </p:cNvPr>
          <p:cNvSpPr txBox="1">
            <a:spLocks noChangeArrowheads="1"/>
          </p:cNvSpPr>
          <p:nvPr/>
        </p:nvSpPr>
        <p:spPr bwMode="auto">
          <a:xfrm>
            <a:off x="228600" y="0"/>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cs typeface="Arial" panose="020B0604020202020204" pitchFamily="34" charset="0"/>
              </a:rPr>
              <a:t>GAME: QUICK EYES</a:t>
            </a:r>
          </a:p>
        </p:txBody>
      </p:sp>
      <p:sp>
        <p:nvSpPr>
          <p:cNvPr id="4099" name="Text Box 14">
            <a:extLst>
              <a:ext uri="{FF2B5EF4-FFF2-40B4-BE49-F238E27FC236}">
                <a16:creationId xmlns:a16="http://schemas.microsoft.com/office/drawing/2014/main" id="{5C169180-ECFD-42CF-B37D-0F5AD80BF16F}"/>
              </a:ext>
            </a:extLst>
          </p:cNvPr>
          <p:cNvSpPr txBox="1">
            <a:spLocks noChangeArrowheads="1"/>
          </p:cNvSpPr>
          <p:nvPr/>
        </p:nvSpPr>
        <p:spPr bwMode="auto">
          <a:xfrm>
            <a:off x="1447800" y="457200"/>
            <a:ext cx="5791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CC"/>
                </a:solidFill>
                <a:cs typeface="Arial" panose="020B0604020202020204" pitchFamily="34" charset="0"/>
              </a:rPr>
              <a:t>Write the names of the festivals you have seen</a:t>
            </a:r>
          </a:p>
        </p:txBody>
      </p:sp>
      <p:sp>
        <p:nvSpPr>
          <p:cNvPr id="4100" name="Oval 16">
            <a:extLst>
              <a:ext uri="{FF2B5EF4-FFF2-40B4-BE49-F238E27FC236}">
                <a16:creationId xmlns:a16="http://schemas.microsoft.com/office/drawing/2014/main" id="{57160462-1841-4301-919A-13BEE7778D5B}"/>
              </a:ext>
            </a:extLst>
          </p:cNvPr>
          <p:cNvSpPr>
            <a:spLocks noChangeArrowheads="1"/>
          </p:cNvSpPr>
          <p:nvPr/>
        </p:nvSpPr>
        <p:spPr bwMode="auto">
          <a:xfrm>
            <a:off x="2590800" y="3124200"/>
            <a:ext cx="3505200" cy="1752600"/>
          </a:xfrm>
          <a:prstGeom prst="ellipse">
            <a:avLst/>
          </a:prstGeom>
          <a:solidFill>
            <a:srgbClr val="3333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FF00"/>
              </a:solidFill>
            </a:endParaRPr>
          </a:p>
        </p:txBody>
      </p:sp>
      <p:sp>
        <p:nvSpPr>
          <p:cNvPr id="4101" name="Rectangle 17">
            <a:extLst>
              <a:ext uri="{FF2B5EF4-FFF2-40B4-BE49-F238E27FC236}">
                <a16:creationId xmlns:a16="http://schemas.microsoft.com/office/drawing/2014/main" id="{52BCAA78-AA5E-4FBF-B685-BCA019F0758B}"/>
              </a:ext>
            </a:extLst>
          </p:cNvPr>
          <p:cNvSpPr>
            <a:spLocks noChangeArrowheads="1"/>
          </p:cNvSpPr>
          <p:nvPr/>
        </p:nvSpPr>
        <p:spPr bwMode="auto">
          <a:xfrm>
            <a:off x="2743200" y="3519488"/>
            <a:ext cx="32004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FFFF"/>
                </a:solidFill>
              </a:rPr>
              <a:t>names of the festivals</a:t>
            </a:r>
          </a:p>
        </p:txBody>
      </p:sp>
      <p:grpSp>
        <p:nvGrpSpPr>
          <p:cNvPr id="74780" name="Group 28">
            <a:extLst>
              <a:ext uri="{FF2B5EF4-FFF2-40B4-BE49-F238E27FC236}">
                <a16:creationId xmlns:a16="http://schemas.microsoft.com/office/drawing/2014/main" id="{BCEF5734-F737-4775-B5B1-2211019B6733}"/>
              </a:ext>
            </a:extLst>
          </p:cNvPr>
          <p:cNvGrpSpPr>
            <a:grpSpLocks/>
          </p:cNvGrpSpPr>
          <p:nvPr/>
        </p:nvGrpSpPr>
        <p:grpSpPr bwMode="auto">
          <a:xfrm>
            <a:off x="5486400" y="2209800"/>
            <a:ext cx="2590800" cy="1066800"/>
            <a:chOff x="3456" y="1392"/>
            <a:chExt cx="1632" cy="672"/>
          </a:xfrm>
        </p:grpSpPr>
        <p:sp>
          <p:nvSpPr>
            <p:cNvPr id="4112" name="Line 18">
              <a:extLst>
                <a:ext uri="{FF2B5EF4-FFF2-40B4-BE49-F238E27FC236}">
                  <a16:creationId xmlns:a16="http://schemas.microsoft.com/office/drawing/2014/main" id="{8DC12D50-14A5-4987-8EBC-80156D238358}"/>
                </a:ext>
              </a:extLst>
            </p:cNvPr>
            <p:cNvSpPr>
              <a:spLocks noChangeShapeType="1"/>
            </p:cNvSpPr>
            <p:nvPr/>
          </p:nvSpPr>
          <p:spPr bwMode="auto">
            <a:xfrm flipV="1">
              <a:off x="3456" y="1728"/>
              <a:ext cx="768" cy="3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113" name="Rectangle 19">
              <a:extLst>
                <a:ext uri="{FF2B5EF4-FFF2-40B4-BE49-F238E27FC236}">
                  <a16:creationId xmlns:a16="http://schemas.microsoft.com/office/drawing/2014/main" id="{65F25524-FB93-416E-8ED0-0FFDC029F3EB}"/>
                </a:ext>
              </a:extLst>
            </p:cNvPr>
            <p:cNvSpPr>
              <a:spLocks noChangeArrowheads="1"/>
            </p:cNvSpPr>
            <p:nvPr/>
          </p:nvSpPr>
          <p:spPr bwMode="auto">
            <a:xfrm>
              <a:off x="4224" y="1392"/>
              <a:ext cx="864" cy="336"/>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0000"/>
                  </a:solidFill>
                </a:rPr>
                <a:t>Tet</a:t>
              </a:r>
            </a:p>
          </p:txBody>
        </p:sp>
      </p:grpSp>
      <p:grpSp>
        <p:nvGrpSpPr>
          <p:cNvPr id="74781" name="Group 29">
            <a:extLst>
              <a:ext uri="{FF2B5EF4-FFF2-40B4-BE49-F238E27FC236}">
                <a16:creationId xmlns:a16="http://schemas.microsoft.com/office/drawing/2014/main" id="{D670A760-446A-4884-9FCD-3502C32F88DE}"/>
              </a:ext>
            </a:extLst>
          </p:cNvPr>
          <p:cNvGrpSpPr>
            <a:grpSpLocks/>
          </p:cNvGrpSpPr>
          <p:nvPr/>
        </p:nvGrpSpPr>
        <p:grpSpPr bwMode="auto">
          <a:xfrm>
            <a:off x="5181600" y="4800600"/>
            <a:ext cx="2362200" cy="762000"/>
            <a:chOff x="3264" y="3024"/>
            <a:chExt cx="1488" cy="480"/>
          </a:xfrm>
        </p:grpSpPr>
        <p:sp>
          <p:nvSpPr>
            <p:cNvPr id="4110" name="Line 20">
              <a:extLst>
                <a:ext uri="{FF2B5EF4-FFF2-40B4-BE49-F238E27FC236}">
                  <a16:creationId xmlns:a16="http://schemas.microsoft.com/office/drawing/2014/main" id="{4A502A16-5073-4CF4-82E2-701378890F6F}"/>
                </a:ext>
              </a:extLst>
            </p:cNvPr>
            <p:cNvSpPr>
              <a:spLocks noChangeShapeType="1"/>
            </p:cNvSpPr>
            <p:nvPr/>
          </p:nvSpPr>
          <p:spPr bwMode="auto">
            <a:xfrm>
              <a:off x="3264" y="3024"/>
              <a:ext cx="624"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111" name="Rectangle 21">
              <a:extLst>
                <a:ext uri="{FF2B5EF4-FFF2-40B4-BE49-F238E27FC236}">
                  <a16:creationId xmlns:a16="http://schemas.microsoft.com/office/drawing/2014/main" id="{C019706D-9F14-4F26-A5B8-74C55B5D9BFB}"/>
                </a:ext>
              </a:extLst>
            </p:cNvPr>
            <p:cNvSpPr>
              <a:spLocks noChangeArrowheads="1"/>
            </p:cNvSpPr>
            <p:nvPr/>
          </p:nvSpPr>
          <p:spPr bwMode="auto">
            <a:xfrm>
              <a:off x="3888" y="3168"/>
              <a:ext cx="864" cy="336"/>
            </a:xfrm>
            <a:prstGeom prst="rect">
              <a:avLst/>
            </a:prstGeom>
            <a:solidFill>
              <a:srgbClr val="66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Christmas</a:t>
              </a:r>
            </a:p>
          </p:txBody>
        </p:sp>
      </p:grpSp>
      <p:grpSp>
        <p:nvGrpSpPr>
          <p:cNvPr id="74779" name="Group 27">
            <a:extLst>
              <a:ext uri="{FF2B5EF4-FFF2-40B4-BE49-F238E27FC236}">
                <a16:creationId xmlns:a16="http://schemas.microsoft.com/office/drawing/2014/main" id="{E0BE24F6-80A5-4725-B1DB-A47132456ADA}"/>
              </a:ext>
            </a:extLst>
          </p:cNvPr>
          <p:cNvGrpSpPr>
            <a:grpSpLocks/>
          </p:cNvGrpSpPr>
          <p:nvPr/>
        </p:nvGrpSpPr>
        <p:grpSpPr bwMode="auto">
          <a:xfrm>
            <a:off x="1371600" y="2235200"/>
            <a:ext cx="1600200" cy="1193800"/>
            <a:chOff x="864" y="1408"/>
            <a:chExt cx="1008" cy="752"/>
          </a:xfrm>
        </p:grpSpPr>
        <p:sp>
          <p:nvSpPr>
            <p:cNvPr id="4108" name="Line 23">
              <a:extLst>
                <a:ext uri="{FF2B5EF4-FFF2-40B4-BE49-F238E27FC236}">
                  <a16:creationId xmlns:a16="http://schemas.microsoft.com/office/drawing/2014/main" id="{10D8EA5B-67C4-4870-ADA8-0876D2840A4C}"/>
                </a:ext>
              </a:extLst>
            </p:cNvPr>
            <p:cNvSpPr>
              <a:spLocks noChangeShapeType="1"/>
            </p:cNvSpPr>
            <p:nvPr/>
          </p:nvSpPr>
          <p:spPr bwMode="auto">
            <a:xfrm flipH="1" flipV="1">
              <a:off x="1392" y="1776"/>
              <a:ext cx="480" cy="38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109" name="Rectangle 24">
              <a:extLst>
                <a:ext uri="{FF2B5EF4-FFF2-40B4-BE49-F238E27FC236}">
                  <a16:creationId xmlns:a16="http://schemas.microsoft.com/office/drawing/2014/main" id="{96BB3451-513E-420E-8035-707B89931095}"/>
                </a:ext>
              </a:extLst>
            </p:cNvPr>
            <p:cNvSpPr>
              <a:spLocks noChangeArrowheads="1"/>
            </p:cNvSpPr>
            <p:nvPr/>
          </p:nvSpPr>
          <p:spPr bwMode="auto">
            <a:xfrm>
              <a:off x="864" y="1408"/>
              <a:ext cx="864" cy="336"/>
            </a:xfrm>
            <a:prstGeom prst="rect">
              <a:avLst/>
            </a:prstGeom>
            <a:solidFill>
              <a:srgbClr val="6600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FFFF"/>
                  </a:solidFill>
                </a:rPr>
                <a:t>Easter</a:t>
              </a:r>
            </a:p>
          </p:txBody>
        </p:sp>
      </p:grpSp>
      <p:grpSp>
        <p:nvGrpSpPr>
          <p:cNvPr id="74782" name="Group 30">
            <a:extLst>
              <a:ext uri="{FF2B5EF4-FFF2-40B4-BE49-F238E27FC236}">
                <a16:creationId xmlns:a16="http://schemas.microsoft.com/office/drawing/2014/main" id="{B34A095B-7EF2-43BB-A2BB-92EC95D738F0}"/>
              </a:ext>
            </a:extLst>
          </p:cNvPr>
          <p:cNvGrpSpPr>
            <a:grpSpLocks/>
          </p:cNvGrpSpPr>
          <p:nvPr/>
        </p:nvGrpSpPr>
        <p:grpSpPr bwMode="auto">
          <a:xfrm>
            <a:off x="1600200" y="4648200"/>
            <a:ext cx="1600200" cy="1219200"/>
            <a:chOff x="1008" y="2928"/>
            <a:chExt cx="1008" cy="768"/>
          </a:xfrm>
        </p:grpSpPr>
        <p:sp>
          <p:nvSpPr>
            <p:cNvPr id="4106" name="Line 25">
              <a:extLst>
                <a:ext uri="{FF2B5EF4-FFF2-40B4-BE49-F238E27FC236}">
                  <a16:creationId xmlns:a16="http://schemas.microsoft.com/office/drawing/2014/main" id="{A9E83D54-AE0F-4C59-8A37-B3D94E09915B}"/>
                </a:ext>
              </a:extLst>
            </p:cNvPr>
            <p:cNvSpPr>
              <a:spLocks noChangeShapeType="1"/>
            </p:cNvSpPr>
            <p:nvPr/>
          </p:nvSpPr>
          <p:spPr bwMode="auto">
            <a:xfrm flipH="1">
              <a:off x="1680" y="2928"/>
              <a:ext cx="336" cy="4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p>
          </p:txBody>
        </p:sp>
        <p:sp>
          <p:nvSpPr>
            <p:cNvPr id="4107" name="Rectangle 26">
              <a:extLst>
                <a:ext uri="{FF2B5EF4-FFF2-40B4-BE49-F238E27FC236}">
                  <a16:creationId xmlns:a16="http://schemas.microsoft.com/office/drawing/2014/main" id="{4D63E619-AF69-4FEC-AF6C-50D4979D12E1}"/>
                </a:ext>
              </a:extLst>
            </p:cNvPr>
            <p:cNvSpPr>
              <a:spLocks noChangeArrowheads="1"/>
            </p:cNvSpPr>
            <p:nvPr/>
          </p:nvSpPr>
          <p:spPr bwMode="auto">
            <a:xfrm>
              <a:off x="1008" y="3360"/>
              <a:ext cx="864" cy="336"/>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FFFF00"/>
                  </a:solidFill>
                </a:rPr>
                <a:t>Birthday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74779"/>
                                        </p:tgtEl>
                                        <p:attrNameLst>
                                          <p:attrName>style.visibility</p:attrName>
                                        </p:attrNameLst>
                                      </p:cBhvr>
                                      <p:to>
                                        <p:strVal val="visible"/>
                                      </p:to>
                                    </p:set>
                                    <p:anim calcmode="lin" valueType="num">
                                      <p:cBhvr additive="base">
                                        <p:cTn id="7" dur="1000" fill="hold"/>
                                        <p:tgtEl>
                                          <p:spTgt spid="74779"/>
                                        </p:tgtEl>
                                        <p:attrNameLst>
                                          <p:attrName>ppt_x</p:attrName>
                                        </p:attrNameLst>
                                      </p:cBhvr>
                                      <p:tavLst>
                                        <p:tav tm="0">
                                          <p:val>
                                            <p:strVal val="1+#ppt_w/2"/>
                                          </p:val>
                                        </p:tav>
                                        <p:tav tm="100000">
                                          <p:val>
                                            <p:strVal val="#ppt_x"/>
                                          </p:val>
                                        </p:tav>
                                      </p:tavLst>
                                    </p:anim>
                                    <p:anim calcmode="lin" valueType="num">
                                      <p:cBhvr additive="base">
                                        <p:cTn id="8" dur="1000" fill="hold"/>
                                        <p:tgtEl>
                                          <p:spTgt spid="747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74780"/>
                                        </p:tgtEl>
                                        <p:attrNameLst>
                                          <p:attrName>style.visibility</p:attrName>
                                        </p:attrNameLst>
                                      </p:cBhvr>
                                      <p:to>
                                        <p:strVal val="visible"/>
                                      </p:to>
                                    </p:set>
                                    <p:anim calcmode="lin" valueType="num">
                                      <p:cBhvr additive="base">
                                        <p:cTn id="13" dur="1000" fill="hold"/>
                                        <p:tgtEl>
                                          <p:spTgt spid="74780"/>
                                        </p:tgtEl>
                                        <p:attrNameLst>
                                          <p:attrName>ppt_x</p:attrName>
                                        </p:attrNameLst>
                                      </p:cBhvr>
                                      <p:tavLst>
                                        <p:tav tm="0">
                                          <p:val>
                                            <p:strVal val="0-#ppt_w/2"/>
                                          </p:val>
                                        </p:tav>
                                        <p:tav tm="100000">
                                          <p:val>
                                            <p:strVal val="#ppt_x"/>
                                          </p:val>
                                        </p:tav>
                                      </p:tavLst>
                                    </p:anim>
                                    <p:anim calcmode="lin" valueType="num">
                                      <p:cBhvr additive="base">
                                        <p:cTn id="14" dur="1000" fill="hold"/>
                                        <p:tgtEl>
                                          <p:spTgt spid="747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74781"/>
                                        </p:tgtEl>
                                        <p:attrNameLst>
                                          <p:attrName>style.visibility</p:attrName>
                                        </p:attrNameLst>
                                      </p:cBhvr>
                                      <p:to>
                                        <p:strVal val="visible"/>
                                      </p:to>
                                    </p:set>
                                    <p:anim calcmode="lin" valueType="num">
                                      <p:cBhvr additive="base">
                                        <p:cTn id="19" dur="1000" fill="hold"/>
                                        <p:tgtEl>
                                          <p:spTgt spid="74781"/>
                                        </p:tgtEl>
                                        <p:attrNameLst>
                                          <p:attrName>ppt_x</p:attrName>
                                        </p:attrNameLst>
                                      </p:cBhvr>
                                      <p:tavLst>
                                        <p:tav tm="0">
                                          <p:val>
                                            <p:strVal val="0-#ppt_w/2"/>
                                          </p:val>
                                        </p:tav>
                                        <p:tav tm="100000">
                                          <p:val>
                                            <p:strVal val="#ppt_x"/>
                                          </p:val>
                                        </p:tav>
                                      </p:tavLst>
                                    </p:anim>
                                    <p:anim calcmode="lin" valueType="num">
                                      <p:cBhvr additive="base">
                                        <p:cTn id="20" dur="1000" fill="hold"/>
                                        <p:tgtEl>
                                          <p:spTgt spid="7478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nodeType="clickEffect">
                                  <p:stCondLst>
                                    <p:cond delay="0"/>
                                  </p:stCondLst>
                                  <p:childTnLst>
                                    <p:set>
                                      <p:cBhvr>
                                        <p:cTn id="24" dur="1" fill="hold">
                                          <p:stCondLst>
                                            <p:cond delay="0"/>
                                          </p:stCondLst>
                                        </p:cTn>
                                        <p:tgtEl>
                                          <p:spTgt spid="74782"/>
                                        </p:tgtEl>
                                        <p:attrNameLst>
                                          <p:attrName>style.visibility</p:attrName>
                                        </p:attrNameLst>
                                      </p:cBhvr>
                                      <p:to>
                                        <p:strVal val="visible"/>
                                      </p:to>
                                    </p:set>
                                    <p:anim calcmode="lin" valueType="num">
                                      <p:cBhvr additive="base">
                                        <p:cTn id="25" dur="1000" fill="hold"/>
                                        <p:tgtEl>
                                          <p:spTgt spid="74782"/>
                                        </p:tgtEl>
                                        <p:attrNameLst>
                                          <p:attrName>ppt_x</p:attrName>
                                        </p:attrNameLst>
                                      </p:cBhvr>
                                      <p:tavLst>
                                        <p:tav tm="0">
                                          <p:val>
                                            <p:strVal val="1+#ppt_w/2"/>
                                          </p:val>
                                        </p:tav>
                                        <p:tav tm="100000">
                                          <p:val>
                                            <p:strVal val="#ppt_x"/>
                                          </p:val>
                                        </p:tav>
                                      </p:tavLst>
                                    </p:anim>
                                    <p:anim calcmode="lin" valueType="num">
                                      <p:cBhvr additive="base">
                                        <p:cTn id="26" dur="1000" fill="hold"/>
                                        <p:tgtEl>
                                          <p:spTgt spid="747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CC99"/>
            </a:gs>
            <a:gs pos="100000">
              <a:srgbClr val="00CC99"/>
            </a:gs>
          </a:gsLst>
          <a:lin ang="18900000" scaled="1"/>
        </a:gradFill>
        <a:effectLst/>
      </p:bgPr>
    </p:bg>
    <p:spTree>
      <p:nvGrpSpPr>
        <p:cNvPr id="1" name=""/>
        <p:cNvGrpSpPr/>
        <p:nvPr/>
      </p:nvGrpSpPr>
      <p:grpSpPr>
        <a:xfrm>
          <a:off x="0" y="0"/>
          <a:ext cx="0" cy="0"/>
          <a:chOff x="0" y="0"/>
          <a:chExt cx="0" cy="0"/>
        </a:xfrm>
      </p:grpSpPr>
      <p:pic>
        <p:nvPicPr>
          <p:cNvPr id="51204" name="Picture 4" descr="237">
            <a:extLst>
              <a:ext uri="{FF2B5EF4-FFF2-40B4-BE49-F238E27FC236}">
                <a16:creationId xmlns:a16="http://schemas.microsoft.com/office/drawing/2014/main" id="{0717C9E5-36B8-49FC-8A88-FDBF65CA75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a:extLst>
              <a:ext uri="{FF2B5EF4-FFF2-40B4-BE49-F238E27FC236}">
                <a16:creationId xmlns:a16="http://schemas.microsoft.com/office/drawing/2014/main" id="{8A74A1BB-D0CB-4343-8659-F9C3EBB21672}"/>
              </a:ext>
            </a:extLst>
          </p:cNvPr>
          <p:cNvSpPr txBox="1">
            <a:spLocks noChangeArrowheads="1"/>
          </p:cNvSpPr>
          <p:nvPr/>
        </p:nvSpPr>
        <p:spPr bwMode="auto">
          <a:xfrm>
            <a:off x="685800" y="30480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a:solidFill>
                  <a:srgbClr val="FF0000"/>
                </a:solidFill>
                <a:latin typeface="Tahoma" panose="020B0604030504040204" pitchFamily="34" charset="0"/>
              </a:rPr>
              <a:t>When were Christmas songs first performed?</a:t>
            </a:r>
          </a:p>
        </p:txBody>
      </p:sp>
      <p:pic>
        <p:nvPicPr>
          <p:cNvPr id="51206" name="Picture 6" descr="images[24]">
            <a:extLst>
              <a:ext uri="{FF2B5EF4-FFF2-40B4-BE49-F238E27FC236}">
                <a16:creationId xmlns:a16="http://schemas.microsoft.com/office/drawing/2014/main" id="{43B9C781-9B0B-4238-9E6C-E1BE5E4C7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426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Oval 7">
            <a:extLst>
              <a:ext uri="{FF2B5EF4-FFF2-40B4-BE49-F238E27FC236}">
                <a16:creationId xmlns:a16="http://schemas.microsoft.com/office/drawing/2014/main" id="{F9B66BEB-E78B-443E-AB9A-613B5F5FBBA8}"/>
              </a:ext>
            </a:extLst>
          </p:cNvPr>
          <p:cNvSpPr>
            <a:spLocks noChangeArrowheads="1"/>
          </p:cNvSpPr>
          <p:nvPr/>
        </p:nvSpPr>
        <p:spPr bwMode="auto">
          <a:xfrm>
            <a:off x="5562600" y="2819400"/>
            <a:ext cx="3200400" cy="20574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CC"/>
                </a:solidFill>
                <a:latin typeface="Tahoma" panose="020B0604030504040204" pitchFamily="34" charset="0"/>
              </a:rPr>
              <a:t>800 years ago</a:t>
            </a:r>
          </a:p>
        </p:txBody>
      </p:sp>
      <p:sp>
        <p:nvSpPr>
          <p:cNvPr id="23558" name="AutoShape 8">
            <a:hlinkClick r:id="rId4" action="ppaction://hlinksldjump" highlightClick="1"/>
            <a:extLst>
              <a:ext uri="{FF2B5EF4-FFF2-40B4-BE49-F238E27FC236}">
                <a16:creationId xmlns:a16="http://schemas.microsoft.com/office/drawing/2014/main" id="{924D1D5B-B5E0-49A6-B849-19DD68F2B70F}"/>
              </a:ext>
            </a:extLst>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1205"/>
                                        </p:tgtEl>
                                        <p:attrNameLst>
                                          <p:attrName>style.visibility</p:attrName>
                                        </p:attrNameLst>
                                      </p:cBhvr>
                                      <p:to>
                                        <p:strVal val="visible"/>
                                      </p:to>
                                    </p:set>
                                    <p:anim calcmode="lin" valueType="num">
                                      <p:cBhvr>
                                        <p:cTn id="7" dur="1000" fill="hold"/>
                                        <p:tgtEl>
                                          <p:spTgt spid="51205"/>
                                        </p:tgtEl>
                                        <p:attrNameLst>
                                          <p:attrName>ppt_w</p:attrName>
                                        </p:attrNameLst>
                                      </p:cBhvr>
                                      <p:tavLst>
                                        <p:tav tm="0">
                                          <p:val>
                                            <p:fltVal val="0"/>
                                          </p:val>
                                        </p:tav>
                                        <p:tav tm="100000">
                                          <p:val>
                                            <p:strVal val="#ppt_w"/>
                                          </p:val>
                                        </p:tav>
                                      </p:tavLst>
                                    </p:anim>
                                    <p:anim calcmode="lin" valueType="num">
                                      <p:cBhvr>
                                        <p:cTn id="8" dur="1000" fill="hold"/>
                                        <p:tgtEl>
                                          <p:spTgt spid="51205"/>
                                        </p:tgtEl>
                                        <p:attrNameLst>
                                          <p:attrName>ppt_h</p:attrName>
                                        </p:attrNameLst>
                                      </p:cBhvr>
                                      <p:tavLst>
                                        <p:tav tm="0">
                                          <p:val>
                                            <p:fltVal val="0"/>
                                          </p:val>
                                        </p:tav>
                                        <p:tav tm="100000">
                                          <p:val>
                                            <p:strVal val="#ppt_h"/>
                                          </p:val>
                                        </p:tav>
                                      </p:tavLst>
                                    </p:anim>
                                    <p:anim calcmode="lin" valueType="num">
                                      <p:cBhvr>
                                        <p:cTn id="9" dur="1000" fill="hold"/>
                                        <p:tgtEl>
                                          <p:spTgt spid="51205"/>
                                        </p:tgtEl>
                                        <p:attrNameLst>
                                          <p:attrName>style.rotation</p:attrName>
                                        </p:attrNameLst>
                                      </p:cBhvr>
                                      <p:tavLst>
                                        <p:tav tm="0">
                                          <p:val>
                                            <p:fltVal val="90"/>
                                          </p:val>
                                        </p:tav>
                                        <p:tav tm="100000">
                                          <p:val>
                                            <p:fltVal val="0"/>
                                          </p:val>
                                        </p:tav>
                                      </p:tavLst>
                                    </p:anim>
                                    <p:animEffect transition="in" filter="fade">
                                      <p:cBhvr>
                                        <p:cTn id="10" dur="1000"/>
                                        <p:tgtEl>
                                          <p:spTgt spid="5120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1204"/>
                                        </p:tgtEl>
                                        <p:attrNameLst>
                                          <p:attrName>style.visibility</p:attrName>
                                        </p:attrNameLst>
                                      </p:cBhvr>
                                      <p:to>
                                        <p:strVal val="visible"/>
                                      </p:to>
                                    </p:set>
                                    <p:anim calcmode="lin" valueType="num">
                                      <p:cBhvr>
                                        <p:cTn id="13" dur="1000" fill="hold"/>
                                        <p:tgtEl>
                                          <p:spTgt spid="51204"/>
                                        </p:tgtEl>
                                        <p:attrNameLst>
                                          <p:attrName>ppt_w</p:attrName>
                                        </p:attrNameLst>
                                      </p:cBhvr>
                                      <p:tavLst>
                                        <p:tav tm="0">
                                          <p:val>
                                            <p:fltVal val="0"/>
                                          </p:val>
                                        </p:tav>
                                        <p:tav tm="100000">
                                          <p:val>
                                            <p:strVal val="#ppt_w"/>
                                          </p:val>
                                        </p:tav>
                                      </p:tavLst>
                                    </p:anim>
                                    <p:anim calcmode="lin" valueType="num">
                                      <p:cBhvr>
                                        <p:cTn id="14" dur="1000" fill="hold"/>
                                        <p:tgtEl>
                                          <p:spTgt spid="51204"/>
                                        </p:tgtEl>
                                        <p:attrNameLst>
                                          <p:attrName>ppt_h</p:attrName>
                                        </p:attrNameLst>
                                      </p:cBhvr>
                                      <p:tavLst>
                                        <p:tav tm="0">
                                          <p:val>
                                            <p:fltVal val="0"/>
                                          </p:val>
                                        </p:tav>
                                        <p:tav tm="100000">
                                          <p:val>
                                            <p:strVal val="#ppt_h"/>
                                          </p:val>
                                        </p:tav>
                                      </p:tavLst>
                                    </p:anim>
                                    <p:anim calcmode="lin" valueType="num">
                                      <p:cBhvr>
                                        <p:cTn id="15" dur="1000" fill="hold"/>
                                        <p:tgtEl>
                                          <p:spTgt spid="51204"/>
                                        </p:tgtEl>
                                        <p:attrNameLst>
                                          <p:attrName>style.rotation</p:attrName>
                                        </p:attrNameLst>
                                      </p:cBhvr>
                                      <p:tavLst>
                                        <p:tav tm="0">
                                          <p:val>
                                            <p:fltVal val="90"/>
                                          </p:val>
                                        </p:tav>
                                        <p:tav tm="100000">
                                          <p:val>
                                            <p:fltVal val="0"/>
                                          </p:val>
                                        </p:tav>
                                      </p:tavLst>
                                    </p:anim>
                                    <p:animEffect transition="in" filter="fade">
                                      <p:cBhvr>
                                        <p:cTn id="16" dur="1000"/>
                                        <p:tgtEl>
                                          <p:spTgt spid="51204"/>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51206"/>
                                        </p:tgtEl>
                                        <p:attrNameLst>
                                          <p:attrName>style.visibility</p:attrName>
                                        </p:attrNameLst>
                                      </p:cBhvr>
                                      <p:to>
                                        <p:strVal val="visible"/>
                                      </p:to>
                                    </p:set>
                                    <p:anim calcmode="lin" valueType="num">
                                      <p:cBhvr>
                                        <p:cTn id="19" dur="1000" fill="hold"/>
                                        <p:tgtEl>
                                          <p:spTgt spid="51206"/>
                                        </p:tgtEl>
                                        <p:attrNameLst>
                                          <p:attrName>ppt_w</p:attrName>
                                        </p:attrNameLst>
                                      </p:cBhvr>
                                      <p:tavLst>
                                        <p:tav tm="0">
                                          <p:val>
                                            <p:fltVal val="0"/>
                                          </p:val>
                                        </p:tav>
                                        <p:tav tm="100000">
                                          <p:val>
                                            <p:strVal val="#ppt_w"/>
                                          </p:val>
                                        </p:tav>
                                      </p:tavLst>
                                    </p:anim>
                                    <p:anim calcmode="lin" valueType="num">
                                      <p:cBhvr>
                                        <p:cTn id="20" dur="1000" fill="hold"/>
                                        <p:tgtEl>
                                          <p:spTgt spid="51206"/>
                                        </p:tgtEl>
                                        <p:attrNameLst>
                                          <p:attrName>ppt_h</p:attrName>
                                        </p:attrNameLst>
                                      </p:cBhvr>
                                      <p:tavLst>
                                        <p:tav tm="0">
                                          <p:val>
                                            <p:fltVal val="0"/>
                                          </p:val>
                                        </p:tav>
                                        <p:tav tm="100000">
                                          <p:val>
                                            <p:strVal val="#ppt_h"/>
                                          </p:val>
                                        </p:tav>
                                      </p:tavLst>
                                    </p:anim>
                                    <p:anim calcmode="lin" valueType="num">
                                      <p:cBhvr>
                                        <p:cTn id="21" dur="1000" fill="hold"/>
                                        <p:tgtEl>
                                          <p:spTgt spid="51206"/>
                                        </p:tgtEl>
                                        <p:attrNameLst>
                                          <p:attrName>style.rotation</p:attrName>
                                        </p:attrNameLst>
                                      </p:cBhvr>
                                      <p:tavLst>
                                        <p:tav tm="0">
                                          <p:val>
                                            <p:fltVal val="90"/>
                                          </p:val>
                                        </p:tav>
                                        <p:tav tm="100000">
                                          <p:val>
                                            <p:fltVal val="0"/>
                                          </p:val>
                                        </p:tav>
                                      </p:tavLst>
                                    </p:anim>
                                    <p:animEffect transition="in" filter="fade">
                                      <p:cBhvr>
                                        <p:cTn id="22" dur="1000"/>
                                        <p:tgtEl>
                                          <p:spTgt spid="51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1207"/>
                                        </p:tgtEl>
                                        <p:attrNameLst>
                                          <p:attrName>style.visibility</p:attrName>
                                        </p:attrNameLst>
                                      </p:cBhvr>
                                      <p:to>
                                        <p:strVal val="visible"/>
                                      </p:to>
                                    </p:set>
                                    <p:animEffect transition="in" filter="wheel(4)">
                                      <p:cBhvr>
                                        <p:cTn id="27" dur="2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P spid="5120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8" name="WordArt 4">
            <a:hlinkClick r:id="rId3" action="ppaction://hlinksldjump"/>
            <a:extLst>
              <a:ext uri="{FF2B5EF4-FFF2-40B4-BE49-F238E27FC236}">
                <a16:creationId xmlns:a16="http://schemas.microsoft.com/office/drawing/2014/main" id="{12F29A40-840A-41C8-8F98-84F720116512}"/>
              </a:ext>
            </a:extLst>
          </p:cNvPr>
          <p:cNvSpPr>
            <a:spLocks noChangeArrowheads="1" noChangeShapeType="1" noTextEdit="1"/>
          </p:cNvSpPr>
          <p:nvPr/>
        </p:nvSpPr>
        <p:spPr bwMode="auto">
          <a:xfrm>
            <a:off x="762000" y="228600"/>
            <a:ext cx="8077200" cy="581025"/>
          </a:xfrm>
          <a:prstGeom prst="rect">
            <a:avLst/>
          </a:prstGeom>
        </p:spPr>
        <p:txBody>
          <a:bodyPr wrap="none" fromWordArt="1">
            <a:prstTxWarp prst="textPlain">
              <a:avLst>
                <a:gd name="adj" fmla="val 50000"/>
              </a:avLst>
            </a:prstTxWarp>
          </a:bodyPr>
          <a:lstStyle/>
          <a:p>
            <a:pPr algn="ctr"/>
            <a:r>
              <a:rPr lang="en-SG" sz="3600" kern="10">
                <a:ln w="12700">
                  <a:solidFill>
                    <a:srgbClr val="FFFF00"/>
                  </a:solidFill>
                  <a:round/>
                  <a:headEnd/>
                  <a:tailEnd/>
                </a:ln>
                <a:solidFill>
                  <a:srgbClr val="FFFF00">
                    <a:alpha val="50195"/>
                  </a:srgbClr>
                </a:solidFill>
                <a:effectLst>
                  <a:outerShdw dist="45791" dir="2021404" algn="ctr" rotWithShape="0">
                    <a:srgbClr val="9999FF"/>
                  </a:outerShdw>
                </a:effectLst>
                <a:latin typeface=".VnTimeH" panose="020B7200000000000000" pitchFamily="34" charset="0"/>
              </a:rPr>
              <a:t>lucky number</a:t>
            </a:r>
          </a:p>
        </p:txBody>
      </p:sp>
      <p:sp>
        <p:nvSpPr>
          <p:cNvPr id="24579" name="AutoShape 5">
            <a:hlinkClick r:id="rId4" action="ppaction://hlinksldjump" highlightClick="1"/>
            <a:extLst>
              <a:ext uri="{FF2B5EF4-FFF2-40B4-BE49-F238E27FC236}">
                <a16:creationId xmlns:a16="http://schemas.microsoft.com/office/drawing/2014/main" id="{A4687A53-C642-49E3-83A3-DD80E6042403}"/>
              </a:ext>
            </a:extLst>
          </p:cNvPr>
          <p:cNvSpPr>
            <a:spLocks noChangeArrowheads="1"/>
          </p:cNvSpPr>
          <p:nvPr/>
        </p:nvSpPr>
        <p:spPr bwMode="auto">
          <a:xfrm>
            <a:off x="8610600" y="62484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pic>
        <p:nvPicPr>
          <p:cNvPr id="41991" name="Picture 7" descr="xmas_anim[1]">
            <a:extLst>
              <a:ext uri="{FF2B5EF4-FFF2-40B4-BE49-F238E27FC236}">
                <a16:creationId xmlns:a16="http://schemas.microsoft.com/office/drawing/2014/main" id="{15B9E68F-8318-4B21-A818-11D6F59AC61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6324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xlites2[1]">
            <a:extLst>
              <a:ext uri="{FF2B5EF4-FFF2-40B4-BE49-F238E27FC236}">
                <a16:creationId xmlns:a16="http://schemas.microsoft.com/office/drawing/2014/main" id="{D195746B-4311-4B39-B82B-FA47754E67C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782469" y="3513931"/>
            <a:ext cx="480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descr="xlites2[1]">
            <a:extLst>
              <a:ext uri="{FF2B5EF4-FFF2-40B4-BE49-F238E27FC236}">
                <a16:creationId xmlns:a16="http://schemas.microsoft.com/office/drawing/2014/main" id="{61DC83C7-11FB-4DA1-8D0F-0943C7963DB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57200" y="6400800"/>
            <a:ext cx="7848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2000"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385" decel="100000"/>
                                        <p:tgtEl>
                                          <p:spTgt spid="41988"/>
                                        </p:tgtEl>
                                      </p:cBhvr>
                                    </p:animEffect>
                                    <p:animScale>
                                      <p:cBhvr>
                                        <p:cTn id="8" dur="385" decel="100000"/>
                                        <p:tgtEl>
                                          <p:spTgt spid="41988"/>
                                        </p:tgtEl>
                                      </p:cBhvr>
                                      <p:from x="10000" y="10000"/>
                                      <p:to x="200000" y="450000"/>
                                    </p:animScale>
                                    <p:animScale>
                                      <p:cBhvr>
                                        <p:cTn id="9" dur="615" accel="100000" fill="hold">
                                          <p:stCondLst>
                                            <p:cond delay="385"/>
                                          </p:stCondLst>
                                        </p:cTn>
                                        <p:tgtEl>
                                          <p:spTgt spid="41988"/>
                                        </p:tgtEl>
                                      </p:cBhvr>
                                      <p:from x="200000" y="450000"/>
                                      <p:to x="100000" y="100000"/>
                                    </p:animScale>
                                    <p:set>
                                      <p:cBhvr>
                                        <p:cTn id="10" dur="385" fill="hold"/>
                                        <p:tgtEl>
                                          <p:spTgt spid="41988"/>
                                        </p:tgtEl>
                                        <p:attrNameLst>
                                          <p:attrName>ppt_x</p:attrName>
                                        </p:attrNameLst>
                                      </p:cBhvr>
                                      <p:to>
                                        <p:strVal val="(0.5)"/>
                                      </p:to>
                                    </p:set>
                                    <p:anim from="(0.5)" to="(#ppt_x)" calcmode="lin" valueType="num">
                                      <p:cBhvr>
                                        <p:cTn id="11" dur="615" accel="100000" fill="hold">
                                          <p:stCondLst>
                                            <p:cond delay="385"/>
                                          </p:stCondLst>
                                        </p:cTn>
                                        <p:tgtEl>
                                          <p:spTgt spid="41988"/>
                                        </p:tgtEl>
                                        <p:attrNameLst>
                                          <p:attrName>ppt_x</p:attrName>
                                        </p:attrNameLst>
                                      </p:cBhvr>
                                    </p:anim>
                                    <p:set>
                                      <p:cBhvr>
                                        <p:cTn id="12" dur="385" fill="hold"/>
                                        <p:tgtEl>
                                          <p:spTgt spid="41988"/>
                                        </p:tgtEl>
                                        <p:attrNameLst>
                                          <p:attrName>ppt_y</p:attrName>
                                        </p:attrNameLst>
                                      </p:cBhvr>
                                      <p:to>
                                        <p:strVal val="(#ppt_y+0.4)"/>
                                      </p:to>
                                    </p:set>
                                    <p:anim from="(#ppt_y+0.4)" to="(#ppt_y)" calcmode="lin" valueType="num">
                                      <p:cBhvr>
                                        <p:cTn id="13" dur="615" accel="100000" fill="hold">
                                          <p:stCondLst>
                                            <p:cond delay="385"/>
                                          </p:stCondLst>
                                        </p:cTn>
                                        <p:tgtEl>
                                          <p:spTgt spid="41988"/>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4" presetID="32" presetClass="emph" presetSubtype="0" fill="hold" nodeType="withEffect">
                                  <p:stCondLst>
                                    <p:cond delay="0"/>
                                  </p:stCondLst>
                                  <p:childTnLst>
                                    <p:animClr clrSpc="rgb" dir="cw">
                                      <p:cBhvr override="childStyle">
                                        <p:cTn id="15" dur="100" fill="hold"/>
                                        <p:tgtEl>
                                          <p:spTgt spid="41988"/>
                                        </p:tgtEl>
                                        <p:attrNameLst>
                                          <p:attrName>style.color</p:attrName>
                                        </p:attrNameLst>
                                      </p:cBhvr>
                                      <p:to>
                                        <a:srgbClr val="FF0000"/>
                                      </p:to>
                                    </p:animClr>
                                    <p:animClr clrSpc="rgb" dir="cw">
                                      <p:cBhvr>
                                        <p:cTn id="16" dur="100" fill="hold"/>
                                        <p:tgtEl>
                                          <p:spTgt spid="41988"/>
                                        </p:tgtEl>
                                        <p:attrNameLst>
                                          <p:attrName>fillcolor</p:attrName>
                                        </p:attrNameLst>
                                      </p:cBhvr>
                                      <p:to>
                                        <a:srgbClr val="FF0000"/>
                                      </p:to>
                                    </p:animClr>
                                    <p:set>
                                      <p:cBhvr>
                                        <p:cTn id="17" dur="100" fill="hold"/>
                                        <p:tgtEl>
                                          <p:spTgt spid="41988"/>
                                        </p:tgtEl>
                                        <p:attrNameLst>
                                          <p:attrName>fill.type</p:attrName>
                                        </p:attrNameLst>
                                      </p:cBhvr>
                                      <p:to>
                                        <p:strVal val="solid"/>
                                      </p:to>
                                    </p:set>
                                    <p:set>
                                      <p:cBhvr>
                                        <p:cTn id="18" dur="100" fill="hold"/>
                                        <p:tgtEl>
                                          <p:spTgt spid="41988"/>
                                        </p:tgtEl>
                                        <p:attrNameLst>
                                          <p:attrName>fill.on</p:attrName>
                                        </p:attrNameLst>
                                      </p:cBhvr>
                                      <p:to>
                                        <p:strVal val="true"/>
                                      </p:to>
                                    </p:set>
                                    <p:animRot by="120000">
                                      <p:cBhvr>
                                        <p:cTn id="19" dur="100" fill="hold">
                                          <p:stCondLst>
                                            <p:cond delay="0"/>
                                          </p:stCondLst>
                                        </p:cTn>
                                        <p:tgtEl>
                                          <p:spTgt spid="41988"/>
                                        </p:tgtEl>
                                        <p:attrNameLst>
                                          <p:attrName>r</p:attrName>
                                        </p:attrNameLst>
                                      </p:cBhvr>
                                    </p:animRot>
                                    <p:animRot by="-240000">
                                      <p:cBhvr>
                                        <p:cTn id="20" dur="200" fill="hold">
                                          <p:stCondLst>
                                            <p:cond delay="200"/>
                                          </p:stCondLst>
                                        </p:cTn>
                                        <p:tgtEl>
                                          <p:spTgt spid="41988"/>
                                        </p:tgtEl>
                                        <p:attrNameLst>
                                          <p:attrName>r</p:attrName>
                                        </p:attrNameLst>
                                      </p:cBhvr>
                                    </p:animRot>
                                    <p:animRot by="240000">
                                      <p:cBhvr>
                                        <p:cTn id="21" dur="200" fill="hold">
                                          <p:stCondLst>
                                            <p:cond delay="400"/>
                                          </p:stCondLst>
                                        </p:cTn>
                                        <p:tgtEl>
                                          <p:spTgt spid="41988"/>
                                        </p:tgtEl>
                                        <p:attrNameLst>
                                          <p:attrName>r</p:attrName>
                                        </p:attrNameLst>
                                      </p:cBhvr>
                                    </p:animRot>
                                    <p:animRot by="-240000">
                                      <p:cBhvr>
                                        <p:cTn id="22" dur="200" fill="hold">
                                          <p:stCondLst>
                                            <p:cond delay="600"/>
                                          </p:stCondLst>
                                        </p:cTn>
                                        <p:tgtEl>
                                          <p:spTgt spid="41988"/>
                                        </p:tgtEl>
                                        <p:attrNameLst>
                                          <p:attrName>r</p:attrName>
                                        </p:attrNameLst>
                                      </p:cBhvr>
                                    </p:animRot>
                                    <p:animRot by="120000">
                                      <p:cBhvr>
                                        <p:cTn id="23" dur="200" fill="hold">
                                          <p:stCondLst>
                                            <p:cond delay="800"/>
                                          </p:stCondLst>
                                        </p:cTn>
                                        <p:tgtEl>
                                          <p:spTgt spid="41988"/>
                                        </p:tgtEl>
                                        <p:attrNameLst>
                                          <p:attrName>r</p:attrName>
                                        </p:attrNameLst>
                                      </p:cBhvr>
                                    </p:animRot>
                                  </p:childTnLst>
                                  <p:subTnLst>
                                    <p:animClr clrSpc="rgb" dir="cw">
                                      <p:cBhvr override="childStyle">
                                        <p:cTn dur="1" fill="hold" display="0" masterRel="nextClick" afterEffect="1"/>
                                        <p:tgtEl>
                                          <p:spTgt spid="41988"/>
                                        </p:tgtEl>
                                        <p:attrNameLst>
                                          <p:attrName>ppt_c</p:attrName>
                                        </p:attrNameLst>
                                      </p:cBhvr>
                                      <p:to>
                                        <a:srgbClr val="FF0066"/>
                                      </p:to>
                                    </p:animClr>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24" presetID="31" presetClass="entr" presetSubtype="0" fill="hold" nodeType="withEffect">
                                  <p:stCondLst>
                                    <p:cond delay="2000"/>
                                  </p:stCondLst>
                                  <p:iterate type="lt">
                                    <p:tmPct val="5000"/>
                                  </p:iterate>
                                  <p:childTnLst>
                                    <p:set>
                                      <p:cBhvr>
                                        <p:cTn id="25" dur="1" fill="hold">
                                          <p:stCondLst>
                                            <p:cond delay="0"/>
                                          </p:stCondLst>
                                        </p:cTn>
                                        <p:tgtEl>
                                          <p:spTgt spid="41991"/>
                                        </p:tgtEl>
                                        <p:attrNameLst>
                                          <p:attrName>style.visibility</p:attrName>
                                        </p:attrNameLst>
                                      </p:cBhvr>
                                      <p:to>
                                        <p:strVal val="visible"/>
                                      </p:to>
                                    </p:set>
                                    <p:anim calcmode="lin" valueType="num">
                                      <p:cBhvr>
                                        <p:cTn id="26" dur="1000" fill="hold"/>
                                        <p:tgtEl>
                                          <p:spTgt spid="41991"/>
                                        </p:tgtEl>
                                        <p:attrNameLst>
                                          <p:attrName>ppt_w</p:attrName>
                                        </p:attrNameLst>
                                      </p:cBhvr>
                                      <p:tavLst>
                                        <p:tav tm="0">
                                          <p:val>
                                            <p:fltVal val="0"/>
                                          </p:val>
                                        </p:tav>
                                        <p:tav tm="100000">
                                          <p:val>
                                            <p:strVal val="#ppt_w"/>
                                          </p:val>
                                        </p:tav>
                                      </p:tavLst>
                                    </p:anim>
                                    <p:anim calcmode="lin" valueType="num">
                                      <p:cBhvr>
                                        <p:cTn id="27" dur="1000" fill="hold"/>
                                        <p:tgtEl>
                                          <p:spTgt spid="41991"/>
                                        </p:tgtEl>
                                        <p:attrNameLst>
                                          <p:attrName>ppt_h</p:attrName>
                                        </p:attrNameLst>
                                      </p:cBhvr>
                                      <p:tavLst>
                                        <p:tav tm="0">
                                          <p:val>
                                            <p:fltVal val="0"/>
                                          </p:val>
                                        </p:tav>
                                        <p:tav tm="100000">
                                          <p:val>
                                            <p:strVal val="#ppt_h"/>
                                          </p:val>
                                        </p:tav>
                                      </p:tavLst>
                                    </p:anim>
                                    <p:anim calcmode="lin" valueType="num">
                                      <p:cBhvr>
                                        <p:cTn id="28" dur="1000" fill="hold"/>
                                        <p:tgtEl>
                                          <p:spTgt spid="41991"/>
                                        </p:tgtEl>
                                        <p:attrNameLst>
                                          <p:attrName>style.rotation</p:attrName>
                                        </p:attrNameLst>
                                      </p:cBhvr>
                                      <p:tavLst>
                                        <p:tav tm="0">
                                          <p:val>
                                            <p:fltVal val="90"/>
                                          </p:val>
                                        </p:tav>
                                        <p:tav tm="100000">
                                          <p:val>
                                            <p:fltVal val="0"/>
                                          </p:val>
                                        </p:tav>
                                      </p:tavLst>
                                    </p:anim>
                                    <p:animEffect transition="in" filter="fade">
                                      <p:cBhvr>
                                        <p:cTn id="29" dur="1000"/>
                                        <p:tgtEl>
                                          <p:spTgt spid="41991"/>
                                        </p:tgtEl>
                                      </p:cBhvr>
                                    </p:animEffect>
                                  </p:childTnLst>
                                </p:cTn>
                              </p:par>
                              <p:par>
                                <p:cTn id="30" presetID="31" presetClass="entr" presetSubtype="0" fill="hold" nodeType="withEffect">
                                  <p:stCondLst>
                                    <p:cond delay="2000"/>
                                  </p:stCondLst>
                                  <p:iterate type="lt">
                                    <p:tmPct val="5000"/>
                                  </p:iterate>
                                  <p:childTnLst>
                                    <p:set>
                                      <p:cBhvr>
                                        <p:cTn id="31" dur="1" fill="hold">
                                          <p:stCondLst>
                                            <p:cond delay="0"/>
                                          </p:stCondLst>
                                        </p:cTn>
                                        <p:tgtEl>
                                          <p:spTgt spid="41992"/>
                                        </p:tgtEl>
                                        <p:attrNameLst>
                                          <p:attrName>style.visibility</p:attrName>
                                        </p:attrNameLst>
                                      </p:cBhvr>
                                      <p:to>
                                        <p:strVal val="visible"/>
                                      </p:to>
                                    </p:set>
                                    <p:anim calcmode="lin" valueType="num">
                                      <p:cBhvr>
                                        <p:cTn id="32" dur="1000" fill="hold"/>
                                        <p:tgtEl>
                                          <p:spTgt spid="41992"/>
                                        </p:tgtEl>
                                        <p:attrNameLst>
                                          <p:attrName>ppt_w</p:attrName>
                                        </p:attrNameLst>
                                      </p:cBhvr>
                                      <p:tavLst>
                                        <p:tav tm="0">
                                          <p:val>
                                            <p:fltVal val="0"/>
                                          </p:val>
                                        </p:tav>
                                        <p:tav tm="100000">
                                          <p:val>
                                            <p:strVal val="#ppt_w"/>
                                          </p:val>
                                        </p:tav>
                                      </p:tavLst>
                                    </p:anim>
                                    <p:anim calcmode="lin" valueType="num">
                                      <p:cBhvr>
                                        <p:cTn id="33" dur="1000" fill="hold"/>
                                        <p:tgtEl>
                                          <p:spTgt spid="41992"/>
                                        </p:tgtEl>
                                        <p:attrNameLst>
                                          <p:attrName>ppt_h</p:attrName>
                                        </p:attrNameLst>
                                      </p:cBhvr>
                                      <p:tavLst>
                                        <p:tav tm="0">
                                          <p:val>
                                            <p:fltVal val="0"/>
                                          </p:val>
                                        </p:tav>
                                        <p:tav tm="100000">
                                          <p:val>
                                            <p:strVal val="#ppt_h"/>
                                          </p:val>
                                        </p:tav>
                                      </p:tavLst>
                                    </p:anim>
                                    <p:anim calcmode="lin" valueType="num">
                                      <p:cBhvr>
                                        <p:cTn id="34" dur="1000" fill="hold"/>
                                        <p:tgtEl>
                                          <p:spTgt spid="41992"/>
                                        </p:tgtEl>
                                        <p:attrNameLst>
                                          <p:attrName>style.rotation</p:attrName>
                                        </p:attrNameLst>
                                      </p:cBhvr>
                                      <p:tavLst>
                                        <p:tav tm="0">
                                          <p:val>
                                            <p:fltVal val="90"/>
                                          </p:val>
                                        </p:tav>
                                        <p:tav tm="100000">
                                          <p:val>
                                            <p:fltVal val="0"/>
                                          </p:val>
                                        </p:tav>
                                      </p:tavLst>
                                    </p:anim>
                                    <p:animEffect transition="in" filter="fade">
                                      <p:cBhvr>
                                        <p:cTn id="35" dur="1000"/>
                                        <p:tgtEl>
                                          <p:spTgt spid="41992"/>
                                        </p:tgtEl>
                                      </p:cBhvr>
                                    </p:animEffect>
                                  </p:childTnLst>
                                </p:cTn>
                              </p:par>
                              <p:par>
                                <p:cTn id="36" presetID="31" presetClass="entr" presetSubtype="0" fill="hold" nodeType="withEffect">
                                  <p:stCondLst>
                                    <p:cond delay="2000"/>
                                  </p:stCondLst>
                                  <p:iterate type="lt">
                                    <p:tmPct val="5000"/>
                                  </p:iterate>
                                  <p:childTnLst>
                                    <p:set>
                                      <p:cBhvr>
                                        <p:cTn id="37" dur="1" fill="hold">
                                          <p:stCondLst>
                                            <p:cond delay="0"/>
                                          </p:stCondLst>
                                        </p:cTn>
                                        <p:tgtEl>
                                          <p:spTgt spid="41993"/>
                                        </p:tgtEl>
                                        <p:attrNameLst>
                                          <p:attrName>style.visibility</p:attrName>
                                        </p:attrNameLst>
                                      </p:cBhvr>
                                      <p:to>
                                        <p:strVal val="visible"/>
                                      </p:to>
                                    </p:set>
                                    <p:anim calcmode="lin" valueType="num">
                                      <p:cBhvr>
                                        <p:cTn id="38" dur="1000" fill="hold"/>
                                        <p:tgtEl>
                                          <p:spTgt spid="41993"/>
                                        </p:tgtEl>
                                        <p:attrNameLst>
                                          <p:attrName>ppt_w</p:attrName>
                                        </p:attrNameLst>
                                      </p:cBhvr>
                                      <p:tavLst>
                                        <p:tav tm="0">
                                          <p:val>
                                            <p:fltVal val="0"/>
                                          </p:val>
                                        </p:tav>
                                        <p:tav tm="100000">
                                          <p:val>
                                            <p:strVal val="#ppt_w"/>
                                          </p:val>
                                        </p:tav>
                                      </p:tavLst>
                                    </p:anim>
                                    <p:anim calcmode="lin" valueType="num">
                                      <p:cBhvr>
                                        <p:cTn id="39" dur="1000" fill="hold"/>
                                        <p:tgtEl>
                                          <p:spTgt spid="41993"/>
                                        </p:tgtEl>
                                        <p:attrNameLst>
                                          <p:attrName>ppt_h</p:attrName>
                                        </p:attrNameLst>
                                      </p:cBhvr>
                                      <p:tavLst>
                                        <p:tav tm="0">
                                          <p:val>
                                            <p:fltVal val="0"/>
                                          </p:val>
                                        </p:tav>
                                        <p:tav tm="100000">
                                          <p:val>
                                            <p:strVal val="#ppt_h"/>
                                          </p:val>
                                        </p:tav>
                                      </p:tavLst>
                                    </p:anim>
                                    <p:anim calcmode="lin" valueType="num">
                                      <p:cBhvr>
                                        <p:cTn id="40" dur="1000" fill="hold"/>
                                        <p:tgtEl>
                                          <p:spTgt spid="41993"/>
                                        </p:tgtEl>
                                        <p:attrNameLst>
                                          <p:attrName>style.rotation</p:attrName>
                                        </p:attrNameLst>
                                      </p:cBhvr>
                                      <p:tavLst>
                                        <p:tav tm="0">
                                          <p:val>
                                            <p:fltVal val="90"/>
                                          </p:val>
                                        </p:tav>
                                        <p:tav tm="100000">
                                          <p:val>
                                            <p:fltVal val="0"/>
                                          </p:val>
                                        </p:tav>
                                      </p:tavLst>
                                    </p:anim>
                                    <p:animEffect transition="in" filter="fade">
                                      <p:cBhvr>
                                        <p:cTn id="41" dur="10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0000CC"/>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52228" name="Picture 4" descr="237">
            <a:extLst>
              <a:ext uri="{FF2B5EF4-FFF2-40B4-BE49-F238E27FC236}">
                <a16:creationId xmlns:a16="http://schemas.microsoft.com/office/drawing/2014/main" id="{00631ADF-4820-47E1-9D63-4A6DB00C21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AutoShape 5">
            <a:hlinkClick r:id="rId3" action="ppaction://hlinksldjump" highlightClick="1"/>
            <a:extLst>
              <a:ext uri="{FF2B5EF4-FFF2-40B4-BE49-F238E27FC236}">
                <a16:creationId xmlns:a16="http://schemas.microsoft.com/office/drawing/2014/main" id="{F903F9C7-2255-49F8-ACE3-4ACEF831A4BE}"/>
              </a:ext>
            </a:extLst>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52230" name="Text Box 6">
            <a:extLst>
              <a:ext uri="{FF2B5EF4-FFF2-40B4-BE49-F238E27FC236}">
                <a16:creationId xmlns:a16="http://schemas.microsoft.com/office/drawing/2014/main" id="{ABC610B6-0002-48F6-8496-4A41D7C48491}"/>
              </a:ext>
            </a:extLst>
          </p:cNvPr>
          <p:cNvSpPr txBox="1">
            <a:spLocks noChangeArrowheads="1"/>
          </p:cNvSpPr>
          <p:nvPr/>
        </p:nvSpPr>
        <p:spPr bwMode="auto">
          <a:xfrm>
            <a:off x="762000" y="3810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50000"/>
              </a:spcBef>
              <a:buFontTx/>
              <a:buNone/>
            </a:pPr>
            <a:r>
              <a:rPr lang="en-US" altLang="en-US" sz="3000" b="1">
                <a:solidFill>
                  <a:srgbClr val="FF0000"/>
                </a:solidFill>
                <a:latin typeface="Tahoma" panose="020B0604030504040204" pitchFamily="34" charset="0"/>
              </a:rPr>
              <a:t>Who wrote the poem </a:t>
            </a:r>
            <a:r>
              <a:rPr lang="en-US" altLang="en-US" sz="3000" b="1" i="1">
                <a:solidFill>
                  <a:srgbClr val="FF0000"/>
                </a:solidFill>
                <a:latin typeface="Tahoma" panose="020B0604030504040204" pitchFamily="34" charset="0"/>
              </a:rPr>
              <a:t>A Visit from </a:t>
            </a:r>
          </a:p>
          <a:p>
            <a:pPr algn="ctr">
              <a:lnSpc>
                <a:spcPct val="95000"/>
              </a:lnSpc>
              <a:spcBef>
                <a:spcPct val="50000"/>
              </a:spcBef>
              <a:buFontTx/>
              <a:buNone/>
            </a:pPr>
            <a:r>
              <a:rPr lang="en-US" altLang="en-US" sz="3000" b="1" i="1">
                <a:solidFill>
                  <a:srgbClr val="FF0000"/>
                </a:solidFill>
                <a:latin typeface="Tahoma" panose="020B0604030504040204" pitchFamily="34" charset="0"/>
              </a:rPr>
              <a:t>Saint Nicholas?</a:t>
            </a:r>
            <a:endParaRPr lang="en-US" altLang="en-US" sz="3000" b="1">
              <a:solidFill>
                <a:srgbClr val="FF0000"/>
              </a:solidFill>
              <a:latin typeface="Tahoma" panose="020B0604030504040204" pitchFamily="34" charset="0"/>
            </a:endParaRPr>
          </a:p>
        </p:txBody>
      </p:sp>
      <p:pic>
        <p:nvPicPr>
          <p:cNvPr id="52232" name="Picture 8" descr="images[72]">
            <a:extLst>
              <a:ext uri="{FF2B5EF4-FFF2-40B4-BE49-F238E27FC236}">
                <a16:creationId xmlns:a16="http://schemas.microsoft.com/office/drawing/2014/main" id="{1A3B1D3B-C1DA-40B5-B7BD-B3CECE0B3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419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5" name="Group 11">
            <a:extLst>
              <a:ext uri="{FF2B5EF4-FFF2-40B4-BE49-F238E27FC236}">
                <a16:creationId xmlns:a16="http://schemas.microsoft.com/office/drawing/2014/main" id="{5C781680-0F6A-4D90-80BF-A0FD12047ED5}"/>
              </a:ext>
            </a:extLst>
          </p:cNvPr>
          <p:cNvGrpSpPr>
            <a:grpSpLocks/>
          </p:cNvGrpSpPr>
          <p:nvPr/>
        </p:nvGrpSpPr>
        <p:grpSpPr bwMode="auto">
          <a:xfrm>
            <a:off x="4781550" y="2971800"/>
            <a:ext cx="4419600" cy="2362200"/>
            <a:chOff x="3012" y="1872"/>
            <a:chExt cx="2784" cy="1488"/>
          </a:xfrm>
        </p:grpSpPr>
        <p:sp>
          <p:nvSpPr>
            <p:cNvPr id="25607" name="Oval 9">
              <a:extLst>
                <a:ext uri="{FF2B5EF4-FFF2-40B4-BE49-F238E27FC236}">
                  <a16:creationId xmlns:a16="http://schemas.microsoft.com/office/drawing/2014/main" id="{29EC4B76-46DD-48EA-B497-15B7D7BEFC41}"/>
                </a:ext>
              </a:extLst>
            </p:cNvPr>
            <p:cNvSpPr>
              <a:spLocks noChangeArrowheads="1"/>
            </p:cNvSpPr>
            <p:nvPr/>
          </p:nvSpPr>
          <p:spPr bwMode="auto">
            <a:xfrm>
              <a:off x="3072" y="1872"/>
              <a:ext cx="2688" cy="1488"/>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Tahoma" panose="020B0604030504040204" pitchFamily="34" charset="0"/>
              </a:endParaRPr>
            </a:p>
          </p:txBody>
        </p:sp>
        <p:sp>
          <p:nvSpPr>
            <p:cNvPr id="25608" name="Text Box 10">
              <a:extLst>
                <a:ext uri="{FF2B5EF4-FFF2-40B4-BE49-F238E27FC236}">
                  <a16:creationId xmlns:a16="http://schemas.microsoft.com/office/drawing/2014/main" id="{AF1886AF-F6FD-477F-942F-7893BB0DC091}"/>
                </a:ext>
              </a:extLst>
            </p:cNvPr>
            <p:cNvSpPr txBox="1">
              <a:spLocks noChangeArrowheads="1"/>
            </p:cNvSpPr>
            <p:nvPr/>
          </p:nvSpPr>
          <p:spPr bwMode="auto">
            <a:xfrm>
              <a:off x="3012" y="2325"/>
              <a:ext cx="278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a:solidFill>
                    <a:srgbClr val="0000CC"/>
                  </a:solidFill>
                  <a:latin typeface="Tahoma" panose="020B0604030504040204" pitchFamily="34" charset="0"/>
                </a:rPr>
                <a:t>An American professor Clement Clarke Moore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fade">
                                      <p:cBhvr>
                                        <p:cTn id="7" dur="800" decel="100000"/>
                                        <p:tgtEl>
                                          <p:spTgt spid="52230"/>
                                        </p:tgtEl>
                                      </p:cBhvr>
                                    </p:animEffect>
                                    <p:anim calcmode="lin" valueType="num">
                                      <p:cBhvr>
                                        <p:cTn id="8" dur="800" decel="100000" fill="hold"/>
                                        <p:tgtEl>
                                          <p:spTgt spid="52230"/>
                                        </p:tgtEl>
                                        <p:attrNameLst>
                                          <p:attrName>style.rotation</p:attrName>
                                        </p:attrNameLst>
                                      </p:cBhvr>
                                      <p:tavLst>
                                        <p:tav tm="0">
                                          <p:val>
                                            <p:fltVal val="-90"/>
                                          </p:val>
                                        </p:tav>
                                        <p:tav tm="100000">
                                          <p:val>
                                            <p:fltVal val="0"/>
                                          </p:val>
                                        </p:tav>
                                      </p:tavLst>
                                    </p:anim>
                                    <p:anim calcmode="lin" valueType="num">
                                      <p:cBhvr>
                                        <p:cTn id="9" dur="800" decel="100000" fill="hold"/>
                                        <p:tgtEl>
                                          <p:spTgt spid="52230"/>
                                        </p:tgtEl>
                                        <p:attrNameLst>
                                          <p:attrName>ppt_x</p:attrName>
                                        </p:attrNameLst>
                                      </p:cBhvr>
                                      <p:tavLst>
                                        <p:tav tm="0">
                                          <p:val>
                                            <p:strVal val="#ppt_x+0.4"/>
                                          </p:val>
                                        </p:tav>
                                        <p:tav tm="100000">
                                          <p:val>
                                            <p:strVal val="#ppt_x-0.05"/>
                                          </p:val>
                                        </p:tav>
                                      </p:tavLst>
                                    </p:anim>
                                    <p:anim calcmode="lin" valueType="num">
                                      <p:cBhvr>
                                        <p:cTn id="10" dur="800" decel="100000" fill="hold"/>
                                        <p:tgtEl>
                                          <p:spTgt spid="522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30"/>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2228"/>
                                        </p:tgtEl>
                                        <p:attrNameLst>
                                          <p:attrName>style.visibility</p:attrName>
                                        </p:attrNameLst>
                                      </p:cBhvr>
                                      <p:to>
                                        <p:strVal val="visible"/>
                                      </p:to>
                                    </p:set>
                                    <p:animEffect transition="in" filter="fade">
                                      <p:cBhvr>
                                        <p:cTn id="15" dur="800" decel="100000"/>
                                        <p:tgtEl>
                                          <p:spTgt spid="52228"/>
                                        </p:tgtEl>
                                      </p:cBhvr>
                                    </p:animEffect>
                                    <p:anim calcmode="lin" valueType="num">
                                      <p:cBhvr>
                                        <p:cTn id="16" dur="800" decel="100000" fill="hold"/>
                                        <p:tgtEl>
                                          <p:spTgt spid="52228"/>
                                        </p:tgtEl>
                                        <p:attrNameLst>
                                          <p:attrName>style.rotation</p:attrName>
                                        </p:attrNameLst>
                                      </p:cBhvr>
                                      <p:tavLst>
                                        <p:tav tm="0">
                                          <p:val>
                                            <p:fltVal val="-90"/>
                                          </p:val>
                                        </p:tav>
                                        <p:tav tm="100000">
                                          <p:val>
                                            <p:fltVal val="0"/>
                                          </p:val>
                                        </p:tav>
                                      </p:tavLst>
                                    </p:anim>
                                    <p:anim calcmode="lin" valueType="num">
                                      <p:cBhvr>
                                        <p:cTn id="17" dur="800" decel="100000" fill="hold"/>
                                        <p:tgtEl>
                                          <p:spTgt spid="52228"/>
                                        </p:tgtEl>
                                        <p:attrNameLst>
                                          <p:attrName>ppt_x</p:attrName>
                                        </p:attrNameLst>
                                      </p:cBhvr>
                                      <p:tavLst>
                                        <p:tav tm="0">
                                          <p:val>
                                            <p:strVal val="#ppt_x+0.4"/>
                                          </p:val>
                                        </p:tav>
                                        <p:tav tm="100000">
                                          <p:val>
                                            <p:strVal val="#ppt_x-0.05"/>
                                          </p:val>
                                        </p:tav>
                                      </p:tavLst>
                                    </p:anim>
                                    <p:anim calcmode="lin" valueType="num">
                                      <p:cBhvr>
                                        <p:cTn id="18" dur="800" decel="100000" fill="hold"/>
                                        <p:tgtEl>
                                          <p:spTgt spid="5222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222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222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52232"/>
                                        </p:tgtEl>
                                        <p:attrNameLst>
                                          <p:attrName>style.visibility</p:attrName>
                                        </p:attrNameLst>
                                      </p:cBhvr>
                                      <p:to>
                                        <p:strVal val="visible"/>
                                      </p:to>
                                    </p:set>
                                    <p:animEffect transition="in" filter="fade">
                                      <p:cBhvr>
                                        <p:cTn id="23" dur="800" decel="100000"/>
                                        <p:tgtEl>
                                          <p:spTgt spid="52232"/>
                                        </p:tgtEl>
                                      </p:cBhvr>
                                    </p:animEffect>
                                    <p:anim calcmode="lin" valueType="num">
                                      <p:cBhvr>
                                        <p:cTn id="24" dur="800" decel="100000" fill="hold"/>
                                        <p:tgtEl>
                                          <p:spTgt spid="52232"/>
                                        </p:tgtEl>
                                        <p:attrNameLst>
                                          <p:attrName>style.rotation</p:attrName>
                                        </p:attrNameLst>
                                      </p:cBhvr>
                                      <p:tavLst>
                                        <p:tav tm="0">
                                          <p:val>
                                            <p:fltVal val="-90"/>
                                          </p:val>
                                        </p:tav>
                                        <p:tav tm="100000">
                                          <p:val>
                                            <p:fltVal val="0"/>
                                          </p:val>
                                        </p:tav>
                                      </p:tavLst>
                                    </p:anim>
                                    <p:anim calcmode="lin" valueType="num">
                                      <p:cBhvr>
                                        <p:cTn id="25" dur="800" decel="100000" fill="hold"/>
                                        <p:tgtEl>
                                          <p:spTgt spid="52232"/>
                                        </p:tgtEl>
                                        <p:attrNameLst>
                                          <p:attrName>ppt_x</p:attrName>
                                        </p:attrNameLst>
                                      </p:cBhvr>
                                      <p:tavLst>
                                        <p:tav tm="0">
                                          <p:val>
                                            <p:strVal val="#ppt_x+0.4"/>
                                          </p:val>
                                        </p:tav>
                                        <p:tav tm="100000">
                                          <p:val>
                                            <p:strVal val="#ppt_x-0.05"/>
                                          </p:val>
                                        </p:tav>
                                      </p:tavLst>
                                    </p:anim>
                                    <p:anim calcmode="lin" valueType="num">
                                      <p:cBhvr>
                                        <p:cTn id="26" dur="800" decel="100000" fill="hold"/>
                                        <p:tgtEl>
                                          <p:spTgt spid="5223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223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2232"/>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nodeType="clickEffect">
                                  <p:stCondLst>
                                    <p:cond delay="0"/>
                                  </p:stCondLst>
                                  <p:childTnLst>
                                    <p:set>
                                      <p:cBhvr>
                                        <p:cTn id="32" dur="1" fill="hold">
                                          <p:stCondLst>
                                            <p:cond delay="0"/>
                                          </p:stCondLst>
                                        </p:cTn>
                                        <p:tgtEl>
                                          <p:spTgt spid="52235"/>
                                        </p:tgtEl>
                                        <p:attrNameLst>
                                          <p:attrName>style.visibility</p:attrName>
                                        </p:attrNameLst>
                                      </p:cBhvr>
                                      <p:to>
                                        <p:strVal val="visible"/>
                                      </p:to>
                                    </p:set>
                                    <p:animEffect transition="in" filter="fade">
                                      <p:cBhvr>
                                        <p:cTn id="33" dur="770" decel="100000"/>
                                        <p:tgtEl>
                                          <p:spTgt spid="52235"/>
                                        </p:tgtEl>
                                      </p:cBhvr>
                                    </p:animEffect>
                                    <p:animScale>
                                      <p:cBhvr>
                                        <p:cTn id="34" dur="770" decel="100000"/>
                                        <p:tgtEl>
                                          <p:spTgt spid="52235"/>
                                        </p:tgtEl>
                                      </p:cBhvr>
                                      <p:from x="10000" y="10000"/>
                                      <p:to x="200000" y="450000"/>
                                    </p:animScale>
                                    <p:animScale>
                                      <p:cBhvr>
                                        <p:cTn id="35" dur="1230" accel="100000" fill="hold">
                                          <p:stCondLst>
                                            <p:cond delay="770"/>
                                          </p:stCondLst>
                                        </p:cTn>
                                        <p:tgtEl>
                                          <p:spTgt spid="52235"/>
                                        </p:tgtEl>
                                      </p:cBhvr>
                                      <p:from x="200000" y="450000"/>
                                      <p:to x="100000" y="100000"/>
                                    </p:animScale>
                                    <p:set>
                                      <p:cBhvr>
                                        <p:cTn id="36" dur="770" fill="hold"/>
                                        <p:tgtEl>
                                          <p:spTgt spid="52235"/>
                                        </p:tgtEl>
                                        <p:attrNameLst>
                                          <p:attrName>ppt_x</p:attrName>
                                        </p:attrNameLst>
                                      </p:cBhvr>
                                      <p:to>
                                        <p:strVal val="(0.5)"/>
                                      </p:to>
                                    </p:set>
                                    <p:anim from="(0.5)" to="(#ppt_x)" calcmode="lin" valueType="num">
                                      <p:cBhvr>
                                        <p:cTn id="37" dur="1230" accel="100000" fill="hold">
                                          <p:stCondLst>
                                            <p:cond delay="770"/>
                                          </p:stCondLst>
                                        </p:cTn>
                                        <p:tgtEl>
                                          <p:spTgt spid="52235"/>
                                        </p:tgtEl>
                                        <p:attrNameLst>
                                          <p:attrName>ppt_x</p:attrName>
                                        </p:attrNameLst>
                                      </p:cBhvr>
                                    </p:anim>
                                    <p:set>
                                      <p:cBhvr>
                                        <p:cTn id="38" dur="770" fill="hold"/>
                                        <p:tgtEl>
                                          <p:spTgt spid="52235"/>
                                        </p:tgtEl>
                                        <p:attrNameLst>
                                          <p:attrName>ppt_y</p:attrName>
                                        </p:attrNameLst>
                                      </p:cBhvr>
                                      <p:to>
                                        <p:strVal val="(#ppt_y+0.4)"/>
                                      </p:to>
                                    </p:set>
                                    <p:anim from="(#ppt_y+0.4)" to="(#ppt_y)" calcmode="lin" valueType="num">
                                      <p:cBhvr>
                                        <p:cTn id="39" dur="1230" accel="100000" fill="hold">
                                          <p:stCondLst>
                                            <p:cond delay="770"/>
                                          </p:stCondLst>
                                        </p:cTn>
                                        <p:tgtEl>
                                          <p:spTgt spid="522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hlink"/>
            </a:gs>
            <a:gs pos="100000">
              <a:srgbClr val="CC3300"/>
            </a:gs>
          </a:gsLst>
          <a:path path="rect">
            <a:fillToRect r="100000" b="100000"/>
          </a:path>
        </a:gradFill>
        <a:effectLst/>
      </p:bgPr>
    </p:bg>
    <p:spTree>
      <p:nvGrpSpPr>
        <p:cNvPr id="1" name=""/>
        <p:cNvGrpSpPr/>
        <p:nvPr/>
      </p:nvGrpSpPr>
      <p:grpSpPr>
        <a:xfrm>
          <a:off x="0" y="0"/>
          <a:ext cx="0" cy="0"/>
          <a:chOff x="0" y="0"/>
          <a:chExt cx="0" cy="0"/>
        </a:xfrm>
      </p:grpSpPr>
      <p:pic>
        <p:nvPicPr>
          <p:cNvPr id="53253" name="Picture 5" descr="237">
            <a:extLst>
              <a:ext uri="{FF2B5EF4-FFF2-40B4-BE49-F238E27FC236}">
                <a16:creationId xmlns:a16="http://schemas.microsoft.com/office/drawing/2014/main" id="{983AFABC-67F8-44E1-A50F-C28B989D3EA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AutoShape 6">
            <a:hlinkClick r:id="rId3" action="ppaction://hlinksldjump" highlightClick="1"/>
            <a:extLst>
              <a:ext uri="{FF2B5EF4-FFF2-40B4-BE49-F238E27FC236}">
                <a16:creationId xmlns:a16="http://schemas.microsoft.com/office/drawing/2014/main" id="{2AD0F955-1714-4C38-8A8C-2A2F96B35EC8}"/>
              </a:ext>
            </a:extLst>
          </p:cNvPr>
          <p:cNvSpPr>
            <a:spLocks noChangeArrowheads="1"/>
          </p:cNvSpPr>
          <p:nvPr/>
        </p:nvSpPr>
        <p:spPr bwMode="auto">
          <a:xfrm>
            <a:off x="8534400" y="6172200"/>
            <a:ext cx="304800" cy="381000"/>
          </a:xfrm>
          <a:prstGeom prst="actionButtonMovie">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6628" name="Text Box 7">
            <a:extLst>
              <a:ext uri="{FF2B5EF4-FFF2-40B4-BE49-F238E27FC236}">
                <a16:creationId xmlns:a16="http://schemas.microsoft.com/office/drawing/2014/main" id="{E5494229-C9BB-430C-B393-117764A3CE26}"/>
              </a:ext>
            </a:extLst>
          </p:cNvPr>
          <p:cNvSpPr txBox="1">
            <a:spLocks noChangeArrowheads="1"/>
          </p:cNvSpPr>
          <p:nvPr/>
        </p:nvSpPr>
        <p:spPr bwMode="auto">
          <a:xfrm>
            <a:off x="1447800" y="3810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latin typeface="Tahoma" panose="020B0604030504040204" pitchFamily="34" charset="0"/>
            </a:endParaRPr>
          </a:p>
        </p:txBody>
      </p:sp>
      <p:sp>
        <p:nvSpPr>
          <p:cNvPr id="53256" name="Text Box 8">
            <a:extLst>
              <a:ext uri="{FF2B5EF4-FFF2-40B4-BE49-F238E27FC236}">
                <a16:creationId xmlns:a16="http://schemas.microsoft.com/office/drawing/2014/main" id="{7840B21D-C37C-4555-8EE3-100653C0352A}"/>
              </a:ext>
            </a:extLst>
          </p:cNvPr>
          <p:cNvSpPr txBox="1">
            <a:spLocks noChangeArrowheads="1"/>
          </p:cNvSpPr>
          <p:nvPr/>
        </p:nvSpPr>
        <p:spPr bwMode="auto">
          <a:xfrm>
            <a:off x="1447800" y="228600"/>
            <a:ext cx="678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FFFF00"/>
                </a:solidFill>
                <a:latin typeface="Tahoma" panose="020B0604030504040204" pitchFamily="34" charset="0"/>
              </a:rPr>
              <a:t>What is Santa Claus based on?</a:t>
            </a:r>
          </a:p>
        </p:txBody>
      </p:sp>
      <p:sp>
        <p:nvSpPr>
          <p:cNvPr id="53258" name="Oval 10">
            <a:extLst>
              <a:ext uri="{FF2B5EF4-FFF2-40B4-BE49-F238E27FC236}">
                <a16:creationId xmlns:a16="http://schemas.microsoft.com/office/drawing/2014/main" id="{BD0B21E3-56DE-455F-BC53-571418BEEA75}"/>
              </a:ext>
            </a:extLst>
          </p:cNvPr>
          <p:cNvSpPr>
            <a:spLocks noChangeArrowheads="1"/>
          </p:cNvSpPr>
          <p:nvPr/>
        </p:nvSpPr>
        <p:spPr bwMode="auto">
          <a:xfrm>
            <a:off x="2133600" y="4343400"/>
            <a:ext cx="5029200" cy="2514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53257" name="Text Box 9">
            <a:extLst>
              <a:ext uri="{FF2B5EF4-FFF2-40B4-BE49-F238E27FC236}">
                <a16:creationId xmlns:a16="http://schemas.microsoft.com/office/drawing/2014/main" id="{DDFDA843-5D8B-47CC-A87C-D8507C51FD66}"/>
              </a:ext>
            </a:extLst>
          </p:cNvPr>
          <p:cNvSpPr txBox="1">
            <a:spLocks noChangeArrowheads="1"/>
          </p:cNvSpPr>
          <p:nvPr/>
        </p:nvSpPr>
        <p:spPr bwMode="auto">
          <a:xfrm>
            <a:off x="2514600" y="4953000"/>
            <a:ext cx="426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b="1">
                <a:solidFill>
                  <a:srgbClr val="0000CC"/>
                </a:solidFill>
                <a:latin typeface="Tahoma" panose="020B0604030504040204" pitchFamily="34" charset="0"/>
              </a:rPr>
              <a:t>On the description of Saint Nicholas in professor Moore’s poem</a:t>
            </a:r>
          </a:p>
        </p:txBody>
      </p:sp>
      <p:pic>
        <p:nvPicPr>
          <p:cNvPr id="53261" name="Picture 13" descr="santapicframe[1]">
            <a:extLst>
              <a:ext uri="{FF2B5EF4-FFF2-40B4-BE49-F238E27FC236}">
                <a16:creationId xmlns:a16="http://schemas.microsoft.com/office/drawing/2014/main" id="{0FA600E2-298E-4BA6-900A-DEA44A686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14400"/>
            <a:ext cx="5181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4" descr="20081812231_2788942760_ONG%20GIA%20NOEN">
            <a:extLst>
              <a:ext uri="{FF2B5EF4-FFF2-40B4-BE49-F238E27FC236}">
                <a16:creationId xmlns:a16="http://schemas.microsoft.com/office/drawing/2014/main" id="{139BCC17-0737-49AA-8099-FF6C9D846E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762000"/>
            <a:ext cx="5181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wheel(4)">
                                      <p:cBhvr>
                                        <p:cTn id="7" dur="1000"/>
                                        <p:tgtEl>
                                          <p:spTgt spid="53256"/>
                                        </p:tgtEl>
                                      </p:cBhvr>
                                    </p:animEffect>
                                  </p:childTnLst>
                                </p:cTn>
                              </p:par>
                              <p:par>
                                <p:cTn id="8" presetID="21" presetClass="entr" presetSubtype="4" fill="hold" nodeType="withEffect">
                                  <p:stCondLst>
                                    <p:cond delay="0"/>
                                  </p:stCondLst>
                                  <p:childTnLst>
                                    <p:set>
                                      <p:cBhvr>
                                        <p:cTn id="9" dur="1" fill="hold">
                                          <p:stCondLst>
                                            <p:cond delay="0"/>
                                          </p:stCondLst>
                                        </p:cTn>
                                        <p:tgtEl>
                                          <p:spTgt spid="53253"/>
                                        </p:tgtEl>
                                        <p:attrNameLst>
                                          <p:attrName>style.visibility</p:attrName>
                                        </p:attrNameLst>
                                      </p:cBhvr>
                                      <p:to>
                                        <p:strVal val="visible"/>
                                      </p:to>
                                    </p:set>
                                    <p:animEffect transition="in" filter="wheel(4)">
                                      <p:cBhvr>
                                        <p:cTn id="10" dur="1000"/>
                                        <p:tgtEl>
                                          <p:spTgt spid="53253"/>
                                        </p:tgtEl>
                                      </p:cBhvr>
                                    </p:animEffect>
                                  </p:childTnLst>
                                </p:cTn>
                              </p:par>
                              <p:par>
                                <p:cTn id="11" presetID="21" presetClass="entr" presetSubtype="4" fill="hold" nodeType="withEffect">
                                  <p:stCondLst>
                                    <p:cond delay="0"/>
                                  </p:stCondLst>
                                  <p:childTnLst>
                                    <p:set>
                                      <p:cBhvr>
                                        <p:cTn id="12" dur="1" fill="hold">
                                          <p:stCondLst>
                                            <p:cond delay="0"/>
                                          </p:stCondLst>
                                        </p:cTn>
                                        <p:tgtEl>
                                          <p:spTgt spid="53261"/>
                                        </p:tgtEl>
                                        <p:attrNameLst>
                                          <p:attrName>style.visibility</p:attrName>
                                        </p:attrNameLst>
                                      </p:cBhvr>
                                      <p:to>
                                        <p:strVal val="visible"/>
                                      </p:to>
                                    </p:set>
                                    <p:animEffect transition="in" filter="wheel(4)">
                                      <p:cBhvr>
                                        <p:cTn id="13" dur="1000"/>
                                        <p:tgtEl>
                                          <p:spTgt spid="532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slide(fromBottom)">
                                      <p:cBhvr>
                                        <p:cTn id="18" dur="1000"/>
                                        <p:tgtEl>
                                          <p:spTgt spid="53257"/>
                                        </p:tgtEl>
                                      </p:cBhvr>
                                    </p:animEffect>
                                  </p:childTnLst>
                                </p:cTn>
                              </p:par>
                              <p:par>
                                <p:cTn id="19" presetID="12" presetClass="entr" presetSubtype="4" fill="hold" nodeType="withEffect">
                                  <p:stCondLst>
                                    <p:cond delay="0"/>
                                  </p:stCondLst>
                                  <p:childTnLst>
                                    <p:set>
                                      <p:cBhvr>
                                        <p:cTn id="20" dur="1" fill="hold">
                                          <p:stCondLst>
                                            <p:cond delay="0"/>
                                          </p:stCondLst>
                                        </p:cTn>
                                        <p:tgtEl>
                                          <p:spTgt spid="53258"/>
                                        </p:tgtEl>
                                        <p:attrNameLst>
                                          <p:attrName>style.visibility</p:attrName>
                                        </p:attrNameLst>
                                      </p:cBhvr>
                                      <p:to>
                                        <p:strVal val="visible"/>
                                      </p:to>
                                    </p:set>
                                    <p:animEffect transition="in" filter="slide(fromBottom)">
                                      <p:cBhvr>
                                        <p:cTn id="21" dur="10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P spid="5325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5E6D76"/>
            </a:gs>
            <a:gs pos="100000">
              <a:srgbClr val="CCECFF"/>
            </a:gs>
          </a:gsLst>
          <a:path path="shape">
            <a:fillToRect l="50000" t="50000" r="50000" b="50000"/>
          </a:path>
        </a:gradFill>
        <a:effectLst/>
      </p:bgPr>
    </p:bg>
    <p:spTree>
      <p:nvGrpSpPr>
        <p:cNvPr id="1" name=""/>
        <p:cNvGrpSpPr/>
        <p:nvPr/>
      </p:nvGrpSpPr>
      <p:grpSpPr>
        <a:xfrm>
          <a:off x="0" y="0"/>
          <a:ext cx="0" cy="0"/>
          <a:chOff x="0" y="0"/>
          <a:chExt cx="0" cy="0"/>
        </a:xfrm>
      </p:grpSpPr>
      <p:pic>
        <p:nvPicPr>
          <p:cNvPr id="27650" name="Picture 5" descr="anixmasc[1]">
            <a:extLst>
              <a:ext uri="{FF2B5EF4-FFF2-40B4-BE49-F238E27FC236}">
                <a16:creationId xmlns:a16="http://schemas.microsoft.com/office/drawing/2014/main" id="{AB99977A-E58C-4898-825A-B4F201093EF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526732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bell[1]">
            <a:extLst>
              <a:ext uri="{FF2B5EF4-FFF2-40B4-BE49-F238E27FC236}">
                <a16:creationId xmlns:a16="http://schemas.microsoft.com/office/drawing/2014/main" id="{BA6DAC0C-9BDA-4D40-8F0C-793FB2E87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1371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rockingh[1]">
            <a:extLst>
              <a:ext uri="{FF2B5EF4-FFF2-40B4-BE49-F238E27FC236}">
                <a16:creationId xmlns:a16="http://schemas.microsoft.com/office/drawing/2014/main" id="{E0277BE6-1F36-4083-B5D0-6A8C94C7166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991100"/>
            <a:ext cx="25622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AutoShape 9">
            <a:extLst>
              <a:ext uri="{FF2B5EF4-FFF2-40B4-BE49-F238E27FC236}">
                <a16:creationId xmlns:a16="http://schemas.microsoft.com/office/drawing/2014/main" id="{AFFAF85C-D09F-42EF-BF6B-AAAC8AFD93B0}"/>
              </a:ext>
            </a:extLst>
          </p:cNvPr>
          <p:cNvSpPr>
            <a:spLocks noChangeArrowheads="1"/>
          </p:cNvSpPr>
          <p:nvPr/>
        </p:nvSpPr>
        <p:spPr bwMode="auto">
          <a:xfrm>
            <a:off x="2600325" y="304800"/>
            <a:ext cx="5486400" cy="2057400"/>
          </a:xfrm>
          <a:prstGeom prst="flowChartPunchedTape">
            <a:avLst/>
          </a:prstGeom>
          <a:solidFill>
            <a:schemeClr val="accent1"/>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54280" name="Text Box 8">
            <a:extLst>
              <a:ext uri="{FF2B5EF4-FFF2-40B4-BE49-F238E27FC236}">
                <a16:creationId xmlns:a16="http://schemas.microsoft.com/office/drawing/2014/main" id="{F9A9685E-3FF2-4697-BAA1-01338F04B424}"/>
              </a:ext>
            </a:extLst>
          </p:cNvPr>
          <p:cNvSpPr txBox="1">
            <a:spLocks noChangeArrowheads="1"/>
          </p:cNvSpPr>
          <p:nvPr/>
        </p:nvSpPr>
        <p:spPr bwMode="auto">
          <a:xfrm>
            <a:off x="3276600" y="914400"/>
            <a:ext cx="4572000" cy="7620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400" b="1">
                <a:solidFill>
                  <a:srgbClr val="FFFF00"/>
                </a:solidFill>
                <a:latin typeface="Tahoma" panose="020B0604030504040204" pitchFamily="34" charset="0"/>
              </a:rPr>
              <a:t>Lucky number</a:t>
            </a:r>
          </a:p>
        </p:txBody>
      </p:sp>
      <p:sp>
        <p:nvSpPr>
          <p:cNvPr id="27655" name="AutoShape 11">
            <a:hlinkClick r:id="rId6" action="ppaction://hlinksldjump" highlightClick="1"/>
            <a:extLst>
              <a:ext uri="{FF2B5EF4-FFF2-40B4-BE49-F238E27FC236}">
                <a16:creationId xmlns:a16="http://schemas.microsoft.com/office/drawing/2014/main" id="{EBEF29A6-C1A8-424F-8600-826428CF739D}"/>
              </a:ext>
            </a:extLst>
          </p:cNvPr>
          <p:cNvSpPr>
            <a:spLocks noChangeArrowheads="1"/>
          </p:cNvSpPr>
          <p:nvPr/>
        </p:nvSpPr>
        <p:spPr bwMode="auto">
          <a:xfrm>
            <a:off x="8534400" y="61722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3000" fill="hold" grpId="0" nodeType="withEffect">
                                  <p:stCondLst>
                                    <p:cond delay="0"/>
                                  </p:stCondLst>
                                  <p:childTnLst>
                                    <p:animClr clrSpc="hsl" dir="cw">
                                      <p:cBhvr override="childStyle">
                                        <p:cTn id="6" dur="1000" fill="hold"/>
                                        <p:tgtEl>
                                          <p:spTgt spid="54280"/>
                                        </p:tgtEl>
                                        <p:attrNameLst>
                                          <p:attrName>style.color</p:attrName>
                                        </p:attrNameLst>
                                      </p:cBhvr>
                                      <p:by>
                                        <p:hsl h="-7200000" s="0" l="0"/>
                                      </p:by>
                                    </p:animClr>
                                    <p:animClr clrSpc="hsl" dir="cw">
                                      <p:cBhvr>
                                        <p:cTn id="7" dur="1000" fill="hold"/>
                                        <p:tgtEl>
                                          <p:spTgt spid="54280"/>
                                        </p:tgtEl>
                                        <p:attrNameLst>
                                          <p:attrName>fillcolor</p:attrName>
                                        </p:attrNameLst>
                                      </p:cBhvr>
                                      <p:by>
                                        <p:hsl h="-7200000" s="0" l="0"/>
                                      </p:by>
                                    </p:animClr>
                                    <p:animClr clrSpc="hsl" dir="cw">
                                      <p:cBhvr>
                                        <p:cTn id="8" dur="1000" fill="hold"/>
                                        <p:tgtEl>
                                          <p:spTgt spid="54280"/>
                                        </p:tgtEl>
                                        <p:attrNameLst>
                                          <p:attrName>stroke.color</p:attrName>
                                        </p:attrNameLst>
                                      </p:cBhvr>
                                      <p:by>
                                        <p:hsl h="-7200000" s="0" l="0"/>
                                      </p:by>
                                    </p:animClr>
                                    <p:set>
                                      <p:cBhvr>
                                        <p:cTn id="9" dur="1000" fill="hold"/>
                                        <p:tgtEl>
                                          <p:spTgt spid="5428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8674" name="Picture 4" descr="marchbar07[1]">
            <a:extLst>
              <a:ext uri="{FF2B5EF4-FFF2-40B4-BE49-F238E27FC236}">
                <a16:creationId xmlns:a16="http://schemas.microsoft.com/office/drawing/2014/main" id="{DEA5F465-AFF7-4F04-8534-49CD50FD71F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321425"/>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icon_2[2]">
            <a:extLst>
              <a:ext uri="{FF2B5EF4-FFF2-40B4-BE49-F238E27FC236}">
                <a16:creationId xmlns:a16="http://schemas.microsoft.com/office/drawing/2014/main" id="{1A3606CB-1C23-453E-AFBF-FAF7F014A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05400"/>
            <a:ext cx="13716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Copy of 05anisnowmen[1]">
            <a:extLst>
              <a:ext uri="{FF2B5EF4-FFF2-40B4-BE49-F238E27FC236}">
                <a16:creationId xmlns:a16="http://schemas.microsoft.com/office/drawing/2014/main" id="{10CE5711-CAC2-46FA-B639-B21B4D3647B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828800"/>
            <a:ext cx="3594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asan6x[1]">
            <a:extLst>
              <a:ext uri="{FF2B5EF4-FFF2-40B4-BE49-F238E27FC236}">
                <a16:creationId xmlns:a16="http://schemas.microsoft.com/office/drawing/2014/main" id="{E07D1BD9-2DBF-406E-B657-21237C58289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287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9">
            <a:extLst>
              <a:ext uri="{FF2B5EF4-FFF2-40B4-BE49-F238E27FC236}">
                <a16:creationId xmlns:a16="http://schemas.microsoft.com/office/drawing/2014/main" id="{2D1C16DE-D279-4926-8BAB-5EDAC12DBD30}"/>
              </a:ext>
            </a:extLst>
          </p:cNvPr>
          <p:cNvSpPr>
            <a:spLocks noChangeArrowheads="1"/>
          </p:cNvSpPr>
          <p:nvPr/>
        </p:nvSpPr>
        <p:spPr bwMode="auto">
          <a:xfrm>
            <a:off x="1828800" y="0"/>
            <a:ext cx="6172200" cy="1600200"/>
          </a:xfrm>
          <a:prstGeom prst="horizontalScroll">
            <a:avLst>
              <a:gd name="adj" fmla="val 12500"/>
            </a:avLst>
          </a:prstGeom>
          <a:solidFill>
            <a:schemeClr val="accent1"/>
          </a:solidFill>
          <a:ln w="9525">
            <a:solidFill>
              <a:srgbClr val="0000CC"/>
            </a:solidFill>
            <a:round/>
            <a:headEnd/>
            <a:tailEnd/>
          </a:ln>
          <a:effectLst>
            <a:outerShdw sy="50000" kx="-2453608" algn="b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55307" name="WordArt 11">
            <a:extLst>
              <a:ext uri="{FF2B5EF4-FFF2-40B4-BE49-F238E27FC236}">
                <a16:creationId xmlns:a16="http://schemas.microsoft.com/office/drawing/2014/main" id="{23A4A3BC-8CA0-4854-87AD-9D98BB99D359}"/>
              </a:ext>
            </a:extLst>
          </p:cNvPr>
          <p:cNvSpPr>
            <a:spLocks noChangeArrowheads="1" noChangeShapeType="1" noTextEdit="1"/>
          </p:cNvSpPr>
          <p:nvPr/>
        </p:nvSpPr>
        <p:spPr bwMode="auto">
          <a:xfrm>
            <a:off x="2667000" y="381000"/>
            <a:ext cx="4348163" cy="865188"/>
          </a:xfrm>
          <a:prstGeom prst="rect">
            <a:avLst/>
          </a:prstGeom>
        </p:spPr>
        <p:txBody>
          <a:bodyPr wrap="none" fromWordArt="1">
            <a:prstTxWarp prst="textDoubleWave1">
              <a:avLst>
                <a:gd name="adj1" fmla="val 6500"/>
                <a:gd name="adj2" fmla="val 0"/>
              </a:avLst>
            </a:prstTxWarp>
          </a:bodyPr>
          <a:lstStyle/>
          <a:p>
            <a:pPr algn="ctr"/>
            <a:r>
              <a:rPr lang="en-SG" sz="3600" kern="10" spc="-360">
                <a:ln w="12700">
                  <a:solidFill>
                    <a:srgbClr val="FFFF00"/>
                  </a:solidFill>
                  <a:round/>
                  <a:headEnd/>
                  <a:tailEnd/>
                </a:ln>
                <a:solidFill>
                  <a:srgbClr val="FFFF00"/>
                </a:solidFill>
                <a:effectLst>
                  <a:outerShdw dist="125724" dir="18900000" algn="ctr" rotWithShape="0">
                    <a:srgbClr val="000099"/>
                  </a:outerShdw>
                </a:effectLst>
                <a:latin typeface=".VnUniverseH" panose="020B7200000000000000" pitchFamily="34" charset="0"/>
              </a:rPr>
              <a:t>lucky number</a:t>
            </a:r>
          </a:p>
        </p:txBody>
      </p:sp>
      <p:sp>
        <p:nvSpPr>
          <p:cNvPr id="28680" name="AutoShape 12">
            <a:hlinkClick r:id="rId8" action="ppaction://hlinksldjump" highlightClick="1"/>
            <a:extLst>
              <a:ext uri="{FF2B5EF4-FFF2-40B4-BE49-F238E27FC236}">
                <a16:creationId xmlns:a16="http://schemas.microsoft.com/office/drawing/2014/main" id="{A8F67BB1-5860-418C-8C6C-7E11FFB4FCBA}"/>
              </a:ext>
            </a:extLst>
          </p:cNvPr>
          <p:cNvSpPr>
            <a:spLocks noChangeArrowheads="1"/>
          </p:cNvSpPr>
          <p:nvPr/>
        </p:nvSpPr>
        <p:spPr bwMode="auto">
          <a:xfrm>
            <a:off x="8382000" y="5638800"/>
            <a:ext cx="381000" cy="4572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55307"/>
                                        </p:tgtEl>
                                        <p:attrNameLst>
                                          <p:attrName>style.visibility</p:attrName>
                                        </p:attrNameLst>
                                      </p:cBhvr>
                                      <p:to>
                                        <p:strVal val="visible"/>
                                      </p:to>
                                    </p:set>
                                    <p:animEffect transition="in" filter="slide(fromBottom)">
                                      <p:cBhvr>
                                        <p:cTn id="7" dur="3000"/>
                                        <p:tgtEl>
                                          <p:spTgt spid="5530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8540-001-02-1027[1]">
            <a:extLst>
              <a:ext uri="{FF2B5EF4-FFF2-40B4-BE49-F238E27FC236}">
                <a16:creationId xmlns:a16="http://schemas.microsoft.com/office/drawing/2014/main" id="{67731022-2B16-4E4E-9A98-E03B272B06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38425"/>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joyhorn[1]">
            <a:extLst>
              <a:ext uri="{FF2B5EF4-FFF2-40B4-BE49-F238E27FC236}">
                <a16:creationId xmlns:a16="http://schemas.microsoft.com/office/drawing/2014/main" id="{1362B5F1-A2D4-4FDE-A5C7-8BFB6F45217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cndyln[1]">
            <a:extLst>
              <a:ext uri="{FF2B5EF4-FFF2-40B4-BE49-F238E27FC236}">
                <a16:creationId xmlns:a16="http://schemas.microsoft.com/office/drawing/2014/main" id="{9358FA69-661E-4713-84AE-27A4A6A8C95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8540-069-01-1052[1]">
            <a:extLst>
              <a:ext uri="{FF2B5EF4-FFF2-40B4-BE49-F238E27FC236}">
                <a16:creationId xmlns:a16="http://schemas.microsoft.com/office/drawing/2014/main" id="{9070A233-2CF1-4B2D-86BD-42131106E7E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5908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cndyln[1]">
            <a:extLst>
              <a:ext uri="{FF2B5EF4-FFF2-40B4-BE49-F238E27FC236}">
                <a16:creationId xmlns:a16="http://schemas.microsoft.com/office/drawing/2014/main" id="{8DA3FE8A-265A-47C5-BB8C-A1CCE05C1E9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AutoShape 7">
            <a:extLst>
              <a:ext uri="{FF2B5EF4-FFF2-40B4-BE49-F238E27FC236}">
                <a16:creationId xmlns:a16="http://schemas.microsoft.com/office/drawing/2014/main" id="{F9CE3D9B-F77A-4AFA-9DBF-9E8C38DEA065}"/>
              </a:ext>
            </a:extLst>
          </p:cNvPr>
          <p:cNvSpPr>
            <a:spLocks noChangeArrowheads="1"/>
          </p:cNvSpPr>
          <p:nvPr/>
        </p:nvSpPr>
        <p:spPr bwMode="auto">
          <a:xfrm>
            <a:off x="1447800" y="609600"/>
            <a:ext cx="7162800" cy="1371600"/>
          </a:xfrm>
          <a:prstGeom prst="cloudCallout">
            <a:avLst>
              <a:gd name="adj1" fmla="val -38495"/>
              <a:gd name="adj2" fmla="val 75579"/>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latin typeface="Tahoma" panose="020B0604030504040204" pitchFamily="34" charset="0"/>
            </a:endParaRPr>
          </a:p>
        </p:txBody>
      </p:sp>
      <p:sp>
        <p:nvSpPr>
          <p:cNvPr id="86024" name="WordArt 8">
            <a:extLst>
              <a:ext uri="{FF2B5EF4-FFF2-40B4-BE49-F238E27FC236}">
                <a16:creationId xmlns:a16="http://schemas.microsoft.com/office/drawing/2014/main" id="{05B2E465-A4B3-4F66-B8D4-2F97B244DAF4}"/>
              </a:ext>
            </a:extLst>
          </p:cNvPr>
          <p:cNvSpPr>
            <a:spLocks noChangeArrowheads="1" noChangeShapeType="1" noTextEdit="1"/>
          </p:cNvSpPr>
          <p:nvPr/>
        </p:nvSpPr>
        <p:spPr bwMode="auto">
          <a:xfrm>
            <a:off x="2890838" y="811213"/>
            <a:ext cx="4348162" cy="865187"/>
          </a:xfrm>
          <a:prstGeom prst="rect">
            <a:avLst/>
          </a:prstGeom>
        </p:spPr>
        <p:txBody>
          <a:bodyPr wrap="none" fromWordArt="1">
            <a:prstTxWarp prst="textCascadeUp">
              <a:avLst>
                <a:gd name="adj" fmla="val 44444"/>
              </a:avLst>
            </a:prstTxWarp>
          </a:bodyPr>
          <a:lstStyle/>
          <a:p>
            <a:pPr algn="ctr"/>
            <a:r>
              <a:rPr lang="en-SG" sz="3600" kern="10" spc="-360">
                <a:ln w="12700">
                  <a:solidFill>
                    <a:srgbClr val="FF0000"/>
                  </a:solidFill>
                  <a:round/>
                  <a:headEnd/>
                  <a:tailEnd/>
                </a:ln>
                <a:solidFill>
                  <a:srgbClr val="FF0000"/>
                </a:solidFill>
                <a:effectLst>
                  <a:outerShdw dist="125724" dir="18900000" algn="ctr" rotWithShape="0">
                    <a:srgbClr val="000099"/>
                  </a:outerShdw>
                </a:effectLst>
                <a:latin typeface=".VnUniverseH" panose="020B7200000000000000" pitchFamily="34" charset="0"/>
              </a:rPr>
              <a:t>lucky number</a:t>
            </a:r>
          </a:p>
        </p:txBody>
      </p:sp>
      <p:sp>
        <p:nvSpPr>
          <p:cNvPr id="29705" name="AutoShape 9">
            <a:hlinkClick r:id="rId7" action="ppaction://hlinksldjump" highlightClick="1"/>
            <a:extLst>
              <a:ext uri="{FF2B5EF4-FFF2-40B4-BE49-F238E27FC236}">
                <a16:creationId xmlns:a16="http://schemas.microsoft.com/office/drawing/2014/main" id="{87975F6C-8F0A-4625-A9F6-4B8DCF0768D6}"/>
              </a:ext>
            </a:extLst>
          </p:cNvPr>
          <p:cNvSpPr>
            <a:spLocks noChangeArrowheads="1"/>
          </p:cNvSpPr>
          <p:nvPr/>
        </p:nvSpPr>
        <p:spPr bwMode="auto">
          <a:xfrm>
            <a:off x="8534400" y="5943600"/>
            <a:ext cx="304800" cy="381000"/>
          </a:xfrm>
          <a:prstGeom prst="actionButtonMovie">
            <a:avLst/>
          </a:prstGeom>
          <a:solidFill>
            <a:srgbClr val="CC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3000" fill="hold" nodeType="withEffect">
                                  <p:stCondLst>
                                    <p:cond delay="0"/>
                                  </p:stCondLst>
                                  <p:childTnLst>
                                    <p:set>
                                      <p:cBhvr>
                                        <p:cTn id="6" dur="1" fill="hold">
                                          <p:stCondLst>
                                            <p:cond delay="0"/>
                                          </p:stCondLst>
                                        </p:cTn>
                                        <p:tgtEl>
                                          <p:spTgt spid="86024"/>
                                        </p:tgtEl>
                                        <p:attrNameLst>
                                          <p:attrName>style.visibility</p:attrName>
                                        </p:attrNameLst>
                                      </p:cBhvr>
                                      <p:to>
                                        <p:strVal val="visible"/>
                                      </p:to>
                                    </p:set>
                                    <p:anim calcmode="lin" valueType="num">
                                      <p:cBhvr>
                                        <p:cTn id="7" dur="1000" fill="hold"/>
                                        <p:tgtEl>
                                          <p:spTgt spid="86024"/>
                                        </p:tgtEl>
                                        <p:attrNameLst>
                                          <p:attrName>ppt_w</p:attrName>
                                        </p:attrNameLst>
                                      </p:cBhvr>
                                      <p:tavLst>
                                        <p:tav tm="0">
                                          <p:val>
                                            <p:fltVal val="0"/>
                                          </p:val>
                                        </p:tav>
                                        <p:tav tm="100000">
                                          <p:val>
                                            <p:strVal val="#ppt_w"/>
                                          </p:val>
                                        </p:tav>
                                      </p:tavLst>
                                    </p:anim>
                                    <p:anim calcmode="lin" valueType="num">
                                      <p:cBhvr>
                                        <p:cTn id="8" dur="1000" fill="hold"/>
                                        <p:tgtEl>
                                          <p:spTgt spid="8602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30722" name="AutoShape 6">
            <a:extLst>
              <a:ext uri="{FF2B5EF4-FFF2-40B4-BE49-F238E27FC236}">
                <a16:creationId xmlns:a16="http://schemas.microsoft.com/office/drawing/2014/main" id="{F6D692F2-29D8-4E36-9B88-EB4CA6A3E05B}"/>
              </a:ext>
            </a:extLst>
          </p:cNvPr>
          <p:cNvSpPr>
            <a:spLocks noChangeArrowheads="1"/>
          </p:cNvSpPr>
          <p:nvPr/>
        </p:nvSpPr>
        <p:spPr bwMode="auto">
          <a:xfrm>
            <a:off x="0" y="-180975"/>
            <a:ext cx="9144000" cy="13716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latin typeface=".VnTimeH" panose="020B7200000000000000" pitchFamily="34" charset="0"/>
              </a:rPr>
              <a:t>Filling the missing words in the song </a:t>
            </a:r>
          </a:p>
        </p:txBody>
      </p:sp>
      <p:sp>
        <p:nvSpPr>
          <p:cNvPr id="35847" name="Text Box 7">
            <a:extLst>
              <a:ext uri="{FF2B5EF4-FFF2-40B4-BE49-F238E27FC236}">
                <a16:creationId xmlns:a16="http://schemas.microsoft.com/office/drawing/2014/main" id="{6B7F4759-8CBC-4B43-9BAE-A9E63CBEB5B7}"/>
              </a:ext>
            </a:extLst>
          </p:cNvPr>
          <p:cNvSpPr txBox="1">
            <a:spLocks noChangeArrowheads="1"/>
          </p:cNvSpPr>
          <p:nvPr/>
        </p:nvSpPr>
        <p:spPr bwMode="auto">
          <a:xfrm>
            <a:off x="4953000" y="1114425"/>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i="1">
                <a:solidFill>
                  <a:srgbClr val="FFFF00"/>
                </a:solidFill>
                <a:latin typeface="Tahoma" panose="020B0604030504040204" pitchFamily="34" charset="0"/>
              </a:rPr>
              <a:t>Jingle Bells</a:t>
            </a:r>
          </a:p>
        </p:txBody>
      </p:sp>
      <p:sp>
        <p:nvSpPr>
          <p:cNvPr id="35851" name="Text Box 11">
            <a:extLst>
              <a:ext uri="{FF2B5EF4-FFF2-40B4-BE49-F238E27FC236}">
                <a16:creationId xmlns:a16="http://schemas.microsoft.com/office/drawing/2014/main" id="{E797A7A2-C8BA-4473-A950-D2B179BD42DE}"/>
              </a:ext>
            </a:extLst>
          </p:cNvPr>
          <p:cNvSpPr txBox="1">
            <a:spLocks noChangeArrowheads="1"/>
          </p:cNvSpPr>
          <p:nvPr/>
        </p:nvSpPr>
        <p:spPr bwMode="auto">
          <a:xfrm>
            <a:off x="4572000" y="1655763"/>
            <a:ext cx="35814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en-US" altLang="en-US" sz="2000" i="1">
                <a:latin typeface="Tahoma" panose="020B0604030504040204" pitchFamily="34" charset="0"/>
              </a:rPr>
              <a:t>Dashing though the snow</a:t>
            </a:r>
          </a:p>
          <a:p>
            <a:pPr>
              <a:lnSpc>
                <a:spcPct val="80000"/>
              </a:lnSpc>
              <a:spcBef>
                <a:spcPct val="50000"/>
              </a:spcBef>
              <a:buFontTx/>
              <a:buNone/>
            </a:pPr>
            <a:r>
              <a:rPr lang="en-US" altLang="en-US" sz="2000" i="1">
                <a:latin typeface="Tahoma" panose="020B0604030504040204" pitchFamily="34" charset="0"/>
              </a:rPr>
              <a:t>In a one – horse open sleigh,</a:t>
            </a:r>
          </a:p>
          <a:p>
            <a:pPr>
              <a:lnSpc>
                <a:spcPct val="80000"/>
              </a:lnSpc>
              <a:spcBef>
                <a:spcPct val="50000"/>
              </a:spcBef>
              <a:buFontTx/>
              <a:buNone/>
            </a:pPr>
            <a:r>
              <a:rPr lang="en-US" altLang="en-US" sz="2000" i="1">
                <a:latin typeface="Tahoma" panose="020B0604030504040204" pitchFamily="34" charset="0"/>
              </a:rPr>
              <a:t>O’er the fields we go</a:t>
            </a:r>
          </a:p>
          <a:p>
            <a:pPr>
              <a:lnSpc>
                <a:spcPct val="80000"/>
              </a:lnSpc>
              <a:spcBef>
                <a:spcPct val="50000"/>
              </a:spcBef>
              <a:buFontTx/>
              <a:buNone/>
            </a:pPr>
            <a:r>
              <a:rPr lang="en-US" altLang="en-US" sz="2000" i="1">
                <a:latin typeface="Tahoma" panose="020B0604030504040204" pitchFamily="34" charset="0"/>
              </a:rPr>
              <a:t>Laughing all the way</a:t>
            </a:r>
          </a:p>
          <a:p>
            <a:pPr>
              <a:lnSpc>
                <a:spcPct val="80000"/>
              </a:lnSpc>
              <a:spcBef>
                <a:spcPct val="50000"/>
              </a:spcBef>
              <a:buFontTx/>
              <a:buNone/>
            </a:pPr>
            <a:r>
              <a:rPr lang="en-US" altLang="en-US" sz="2000" i="1">
                <a:latin typeface="Tahoma" panose="020B0604030504040204" pitchFamily="34" charset="0"/>
              </a:rPr>
              <a:t>........... on bobtail ring,</a:t>
            </a:r>
          </a:p>
          <a:p>
            <a:pPr>
              <a:lnSpc>
                <a:spcPct val="80000"/>
              </a:lnSpc>
              <a:spcBef>
                <a:spcPct val="50000"/>
              </a:spcBef>
              <a:buFontTx/>
              <a:buNone/>
            </a:pPr>
            <a:r>
              <a:rPr lang="en-US" altLang="en-US" sz="2000" i="1">
                <a:latin typeface="Tahoma" panose="020B0604030504040204" pitchFamily="34" charset="0"/>
              </a:rPr>
              <a:t>Making spirits bright,</a:t>
            </a:r>
          </a:p>
          <a:p>
            <a:pPr>
              <a:lnSpc>
                <a:spcPct val="80000"/>
              </a:lnSpc>
              <a:spcBef>
                <a:spcPct val="50000"/>
              </a:spcBef>
              <a:buFontTx/>
              <a:buNone/>
            </a:pPr>
            <a:r>
              <a:rPr lang="en-US" altLang="en-US" sz="2000" i="1">
                <a:latin typeface="Tahoma" panose="020B0604030504040204" pitchFamily="34" charset="0"/>
              </a:rPr>
              <a:t>What fun it is to ride and .........,</a:t>
            </a:r>
          </a:p>
          <a:p>
            <a:pPr>
              <a:lnSpc>
                <a:spcPct val="80000"/>
              </a:lnSpc>
              <a:spcBef>
                <a:spcPct val="50000"/>
              </a:spcBef>
              <a:buFontTx/>
              <a:buNone/>
            </a:pPr>
            <a:r>
              <a:rPr lang="en-US" altLang="en-US" sz="2000" i="1">
                <a:latin typeface="Tahoma" panose="020B0604030504040204" pitchFamily="34" charset="0"/>
              </a:rPr>
              <a:t>A sleighing song ...........</a:t>
            </a:r>
          </a:p>
          <a:p>
            <a:pPr>
              <a:lnSpc>
                <a:spcPct val="80000"/>
              </a:lnSpc>
              <a:spcBef>
                <a:spcPct val="50000"/>
              </a:spcBef>
              <a:buFontTx/>
              <a:buNone/>
            </a:pPr>
            <a:r>
              <a:rPr lang="en-US" altLang="en-US" sz="2000" i="1">
                <a:latin typeface="Tahoma" panose="020B0604030504040204" pitchFamily="34" charset="0"/>
              </a:rPr>
              <a:t>Jingle Bells! Jingle Bells!</a:t>
            </a:r>
          </a:p>
          <a:p>
            <a:pPr>
              <a:lnSpc>
                <a:spcPct val="80000"/>
              </a:lnSpc>
              <a:spcBef>
                <a:spcPct val="50000"/>
              </a:spcBef>
              <a:buFontTx/>
              <a:buNone/>
            </a:pPr>
            <a:r>
              <a:rPr lang="en-US" altLang="en-US" sz="2000" i="1">
                <a:latin typeface="Tahoma" panose="020B0604030504040204" pitchFamily="34" charset="0"/>
              </a:rPr>
              <a:t>Jingle all the way!</a:t>
            </a:r>
          </a:p>
          <a:p>
            <a:pPr>
              <a:lnSpc>
                <a:spcPct val="80000"/>
              </a:lnSpc>
              <a:spcBef>
                <a:spcPct val="50000"/>
              </a:spcBef>
              <a:buFontTx/>
              <a:buNone/>
            </a:pPr>
            <a:r>
              <a:rPr lang="en-US" altLang="en-US" sz="2000" i="1">
                <a:latin typeface="Tahoma" panose="020B0604030504040204" pitchFamily="34" charset="0"/>
              </a:rPr>
              <a:t>.........., what fun it is to ride</a:t>
            </a:r>
          </a:p>
          <a:p>
            <a:pPr>
              <a:lnSpc>
                <a:spcPct val="80000"/>
              </a:lnSpc>
              <a:spcBef>
                <a:spcPct val="50000"/>
              </a:spcBef>
              <a:buFontTx/>
              <a:buNone/>
            </a:pPr>
            <a:r>
              <a:rPr lang="en-US" altLang="en-US" sz="2000" i="1">
                <a:latin typeface="Tahoma" panose="020B0604030504040204" pitchFamily="34" charset="0"/>
              </a:rPr>
              <a:t>In a one – horse open sleigh!</a:t>
            </a:r>
          </a:p>
        </p:txBody>
      </p:sp>
      <p:sp>
        <p:nvSpPr>
          <p:cNvPr id="35852" name="Text Box 12">
            <a:extLst>
              <a:ext uri="{FF2B5EF4-FFF2-40B4-BE49-F238E27FC236}">
                <a16:creationId xmlns:a16="http://schemas.microsoft.com/office/drawing/2014/main" id="{89990E26-2906-4D71-8A82-151518AB6AF2}"/>
              </a:ext>
            </a:extLst>
          </p:cNvPr>
          <p:cNvSpPr txBox="1">
            <a:spLocks noChangeArrowheads="1"/>
          </p:cNvSpPr>
          <p:nvPr/>
        </p:nvSpPr>
        <p:spPr bwMode="auto">
          <a:xfrm>
            <a:off x="4876800" y="3124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FFFF00"/>
                </a:solidFill>
                <a:latin typeface="Tahoma" panose="020B0604030504040204" pitchFamily="34" charset="0"/>
              </a:rPr>
              <a:t>1</a:t>
            </a:r>
          </a:p>
        </p:txBody>
      </p:sp>
      <p:sp>
        <p:nvSpPr>
          <p:cNvPr id="35853" name="Text Box 13">
            <a:extLst>
              <a:ext uri="{FF2B5EF4-FFF2-40B4-BE49-F238E27FC236}">
                <a16:creationId xmlns:a16="http://schemas.microsoft.com/office/drawing/2014/main" id="{B77BEA1E-B96D-4F6A-9663-6D93CFBAE1E4}"/>
              </a:ext>
            </a:extLst>
          </p:cNvPr>
          <p:cNvSpPr txBox="1">
            <a:spLocks noChangeArrowheads="1"/>
          </p:cNvSpPr>
          <p:nvPr/>
        </p:nvSpPr>
        <p:spPr bwMode="auto">
          <a:xfrm>
            <a:off x="4800600" y="4191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FFFF00"/>
                </a:solidFill>
                <a:latin typeface="Tahoma" panose="020B0604030504040204" pitchFamily="34" charset="0"/>
              </a:rPr>
              <a:t>2</a:t>
            </a:r>
          </a:p>
        </p:txBody>
      </p:sp>
      <p:sp>
        <p:nvSpPr>
          <p:cNvPr id="35854" name="Text Box 14">
            <a:extLst>
              <a:ext uri="{FF2B5EF4-FFF2-40B4-BE49-F238E27FC236}">
                <a16:creationId xmlns:a16="http://schemas.microsoft.com/office/drawing/2014/main" id="{C5F8F1E2-2D01-47D4-BE05-D077F8200349}"/>
              </a:ext>
            </a:extLst>
          </p:cNvPr>
          <p:cNvSpPr txBox="1">
            <a:spLocks noChangeArrowheads="1"/>
          </p:cNvSpPr>
          <p:nvPr/>
        </p:nvSpPr>
        <p:spPr bwMode="auto">
          <a:xfrm>
            <a:off x="6705600" y="4572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FFFF00"/>
                </a:solidFill>
                <a:latin typeface="Tahoma" panose="020B0604030504040204" pitchFamily="34" charset="0"/>
              </a:rPr>
              <a:t>3</a:t>
            </a:r>
          </a:p>
        </p:txBody>
      </p:sp>
      <p:sp>
        <p:nvSpPr>
          <p:cNvPr id="35855" name="Text Box 15">
            <a:extLst>
              <a:ext uri="{FF2B5EF4-FFF2-40B4-BE49-F238E27FC236}">
                <a16:creationId xmlns:a16="http://schemas.microsoft.com/office/drawing/2014/main" id="{6571379F-A8AA-48F3-99E0-CC707A1C11C1}"/>
              </a:ext>
            </a:extLst>
          </p:cNvPr>
          <p:cNvSpPr txBox="1">
            <a:spLocks noChangeArrowheads="1"/>
          </p:cNvSpPr>
          <p:nvPr/>
        </p:nvSpPr>
        <p:spPr bwMode="auto">
          <a:xfrm>
            <a:off x="4819650" y="5757863"/>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rgbClr val="FFFF00"/>
                </a:solidFill>
                <a:latin typeface="Tahoma" panose="020B0604030504040204" pitchFamily="34" charset="0"/>
              </a:rPr>
              <a:t>4</a:t>
            </a:r>
          </a:p>
        </p:txBody>
      </p:sp>
      <p:sp>
        <p:nvSpPr>
          <p:cNvPr id="35860" name="Text Box 20">
            <a:extLst>
              <a:ext uri="{FF2B5EF4-FFF2-40B4-BE49-F238E27FC236}">
                <a16:creationId xmlns:a16="http://schemas.microsoft.com/office/drawing/2014/main" id="{C97B9C5A-A5A9-4F05-AFB3-1B5FC0870C4C}"/>
              </a:ext>
            </a:extLst>
          </p:cNvPr>
          <p:cNvSpPr txBox="1">
            <a:spLocks noChangeArrowheads="1"/>
          </p:cNvSpPr>
          <p:nvPr/>
        </p:nvSpPr>
        <p:spPr bwMode="auto">
          <a:xfrm>
            <a:off x="4667250" y="3184525"/>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i="1">
                <a:solidFill>
                  <a:srgbClr val="FFFF00"/>
                </a:solidFill>
                <a:latin typeface="Tahoma" panose="020B0604030504040204" pitchFamily="34" charset="0"/>
              </a:rPr>
              <a:t>Bells</a:t>
            </a:r>
          </a:p>
        </p:txBody>
      </p:sp>
      <p:sp>
        <p:nvSpPr>
          <p:cNvPr id="35861" name="Text Box 21">
            <a:extLst>
              <a:ext uri="{FF2B5EF4-FFF2-40B4-BE49-F238E27FC236}">
                <a16:creationId xmlns:a16="http://schemas.microsoft.com/office/drawing/2014/main" id="{D32AEC86-E1C5-4589-B87E-A9AB7CD94EF6}"/>
              </a:ext>
            </a:extLst>
          </p:cNvPr>
          <p:cNvSpPr txBox="1">
            <a:spLocks noChangeArrowheads="1"/>
          </p:cNvSpPr>
          <p:nvPr/>
        </p:nvSpPr>
        <p:spPr bwMode="auto">
          <a:xfrm>
            <a:off x="4619625" y="421957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i="1">
                <a:solidFill>
                  <a:srgbClr val="FFFF00"/>
                </a:solidFill>
                <a:latin typeface="Tahoma" panose="020B0604030504040204" pitchFamily="34" charset="0"/>
              </a:rPr>
              <a:t>sing</a:t>
            </a:r>
          </a:p>
        </p:txBody>
      </p:sp>
      <p:sp>
        <p:nvSpPr>
          <p:cNvPr id="35862" name="Text Box 22">
            <a:extLst>
              <a:ext uri="{FF2B5EF4-FFF2-40B4-BE49-F238E27FC236}">
                <a16:creationId xmlns:a16="http://schemas.microsoft.com/office/drawing/2014/main" id="{FACFEC7B-A3C0-45E2-9CD0-3381EDE8F316}"/>
              </a:ext>
            </a:extLst>
          </p:cNvPr>
          <p:cNvSpPr txBox="1">
            <a:spLocks noChangeArrowheads="1"/>
          </p:cNvSpPr>
          <p:nvPr/>
        </p:nvSpPr>
        <p:spPr bwMode="auto">
          <a:xfrm>
            <a:off x="6477000" y="4618038"/>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i="1">
                <a:solidFill>
                  <a:srgbClr val="FFFF00"/>
                </a:solidFill>
                <a:latin typeface="Tahoma" panose="020B0604030504040204" pitchFamily="34" charset="0"/>
              </a:rPr>
              <a:t>to night !</a:t>
            </a:r>
          </a:p>
        </p:txBody>
      </p:sp>
      <p:sp>
        <p:nvSpPr>
          <p:cNvPr id="35863" name="Text Box 23">
            <a:extLst>
              <a:ext uri="{FF2B5EF4-FFF2-40B4-BE49-F238E27FC236}">
                <a16:creationId xmlns:a16="http://schemas.microsoft.com/office/drawing/2014/main" id="{5C9D2FDE-732A-456B-8BB7-2C43F64BE927}"/>
              </a:ext>
            </a:extLst>
          </p:cNvPr>
          <p:cNvSpPr txBox="1">
            <a:spLocks noChangeArrowheads="1"/>
          </p:cNvSpPr>
          <p:nvPr/>
        </p:nvSpPr>
        <p:spPr bwMode="auto">
          <a:xfrm>
            <a:off x="4724400" y="5791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i="1">
                <a:solidFill>
                  <a:srgbClr val="FFFF00"/>
                </a:solidFill>
                <a:latin typeface="Tahoma" panose="020B0604030504040204" pitchFamily="34" charset="0"/>
              </a:rPr>
              <a:t>Oh</a:t>
            </a:r>
          </a:p>
        </p:txBody>
      </p:sp>
      <p:pic>
        <p:nvPicPr>
          <p:cNvPr id="35866" name="Picture 26" descr="joyhorn[1]">
            <a:extLst>
              <a:ext uri="{FF2B5EF4-FFF2-40B4-BE49-F238E27FC236}">
                <a16:creationId xmlns:a16="http://schemas.microsoft.com/office/drawing/2014/main" id="{B84C88E0-3052-4A79-B7BB-5C668E1343C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7" name="Picture 27" descr="carol[1]">
            <a:extLst>
              <a:ext uri="{FF2B5EF4-FFF2-40B4-BE49-F238E27FC236}">
                <a16:creationId xmlns:a16="http://schemas.microsoft.com/office/drawing/2014/main" id="{901479D5-1A2C-4498-888D-8E1D4824B9F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52763"/>
            <a:ext cx="2971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9" name="Picture 29" descr="AG00092_">
            <a:extLst>
              <a:ext uri="{FF2B5EF4-FFF2-40B4-BE49-F238E27FC236}">
                <a16:creationId xmlns:a16="http://schemas.microsoft.com/office/drawing/2014/main" id="{A99BF8ED-2443-4F69-9E53-24DC4867D25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391400" y="5181600"/>
            <a:ext cx="685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0" name="Picture 30" descr="AG00092_">
            <a:extLst>
              <a:ext uri="{FF2B5EF4-FFF2-40B4-BE49-F238E27FC236}">
                <a16:creationId xmlns:a16="http://schemas.microsoft.com/office/drawing/2014/main" id="{1BAAD8BF-E249-44E7-BCC4-3062BB0C178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57688" y="13096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3" name="Jingle Bells - Boney M.mp3">
            <a:hlinkClick r:id="" action="ppaction://media"/>
            <a:extLst>
              <a:ext uri="{FF2B5EF4-FFF2-40B4-BE49-F238E27FC236}">
                <a16:creationId xmlns:a16="http://schemas.microsoft.com/office/drawing/2014/main" id="{FA24DA1E-B766-48AF-9523-1C9879A5E683}"/>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77724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wedge">
                                      <p:cBhvr>
                                        <p:cTn id="7" dur="2000"/>
                                        <p:tgtEl>
                                          <p:spTgt spid="35847"/>
                                        </p:tgtEl>
                                      </p:cBhvr>
                                    </p:animEffect>
                                  </p:childTnLst>
                                </p:cTn>
                              </p:par>
                              <p:par>
                                <p:cTn id="8" presetID="3" presetClass="entr" presetSubtype="10" fill="hold" nodeType="withEffect">
                                  <p:stCondLst>
                                    <p:cond delay="0"/>
                                  </p:stCondLst>
                                  <p:childTnLst>
                                    <p:set>
                                      <p:cBhvr>
                                        <p:cTn id="9" dur="1" fill="hold">
                                          <p:stCondLst>
                                            <p:cond delay="0"/>
                                          </p:stCondLst>
                                        </p:cTn>
                                        <p:tgtEl>
                                          <p:spTgt spid="35869"/>
                                        </p:tgtEl>
                                        <p:attrNameLst>
                                          <p:attrName>style.visibility</p:attrName>
                                        </p:attrNameLst>
                                      </p:cBhvr>
                                      <p:to>
                                        <p:strVal val="visible"/>
                                      </p:to>
                                    </p:set>
                                    <p:animEffect transition="in" filter="blinds(horizontal)">
                                      <p:cBhvr>
                                        <p:cTn id="10" dur="500"/>
                                        <p:tgtEl>
                                          <p:spTgt spid="3586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5852"/>
                                        </p:tgtEl>
                                        <p:attrNameLst>
                                          <p:attrName>style.visibility</p:attrName>
                                        </p:attrNameLst>
                                      </p:cBhvr>
                                      <p:to>
                                        <p:strVal val="visible"/>
                                      </p:to>
                                    </p:set>
                                    <p:animEffect transition="in" filter="wedge">
                                      <p:cBhvr>
                                        <p:cTn id="13" dur="2000"/>
                                        <p:tgtEl>
                                          <p:spTgt spid="3585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5853"/>
                                        </p:tgtEl>
                                        <p:attrNameLst>
                                          <p:attrName>style.visibility</p:attrName>
                                        </p:attrNameLst>
                                      </p:cBhvr>
                                      <p:to>
                                        <p:strVal val="visible"/>
                                      </p:to>
                                    </p:set>
                                    <p:animEffect transition="in" filter="wedge">
                                      <p:cBhvr>
                                        <p:cTn id="16" dur="2000"/>
                                        <p:tgtEl>
                                          <p:spTgt spid="3585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5851"/>
                                        </p:tgtEl>
                                        <p:attrNameLst>
                                          <p:attrName>style.visibility</p:attrName>
                                        </p:attrNameLst>
                                      </p:cBhvr>
                                      <p:to>
                                        <p:strVal val="visible"/>
                                      </p:to>
                                    </p:set>
                                    <p:animEffect transition="in" filter="wedge">
                                      <p:cBhvr>
                                        <p:cTn id="19" dur="2000"/>
                                        <p:tgtEl>
                                          <p:spTgt spid="35851"/>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5854"/>
                                        </p:tgtEl>
                                        <p:attrNameLst>
                                          <p:attrName>style.visibility</p:attrName>
                                        </p:attrNameLst>
                                      </p:cBhvr>
                                      <p:to>
                                        <p:strVal val="visible"/>
                                      </p:to>
                                    </p:set>
                                    <p:animEffect transition="in" filter="wedge">
                                      <p:cBhvr>
                                        <p:cTn id="22" dur="2000"/>
                                        <p:tgtEl>
                                          <p:spTgt spid="35854"/>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35855"/>
                                        </p:tgtEl>
                                        <p:attrNameLst>
                                          <p:attrName>style.visibility</p:attrName>
                                        </p:attrNameLst>
                                      </p:cBhvr>
                                      <p:to>
                                        <p:strVal val="visible"/>
                                      </p:to>
                                    </p:set>
                                    <p:animEffect transition="in" filter="wedge">
                                      <p:cBhvr>
                                        <p:cTn id="25" dur="2000"/>
                                        <p:tgtEl>
                                          <p:spTgt spid="35855"/>
                                        </p:tgtEl>
                                      </p:cBhvr>
                                    </p:animEffect>
                                  </p:childTnLst>
                                </p:cTn>
                              </p:par>
                              <p:par>
                                <p:cTn id="26" presetID="20" presetClass="entr" presetSubtype="0" fill="hold" nodeType="withEffect">
                                  <p:stCondLst>
                                    <p:cond delay="0"/>
                                  </p:stCondLst>
                                  <p:childTnLst>
                                    <p:set>
                                      <p:cBhvr>
                                        <p:cTn id="27" dur="1" fill="hold">
                                          <p:stCondLst>
                                            <p:cond delay="0"/>
                                          </p:stCondLst>
                                        </p:cTn>
                                        <p:tgtEl>
                                          <p:spTgt spid="35866"/>
                                        </p:tgtEl>
                                        <p:attrNameLst>
                                          <p:attrName>style.visibility</p:attrName>
                                        </p:attrNameLst>
                                      </p:cBhvr>
                                      <p:to>
                                        <p:strVal val="visible"/>
                                      </p:to>
                                    </p:set>
                                    <p:animEffect transition="in" filter="wedge">
                                      <p:cBhvr>
                                        <p:cTn id="28" dur="2000"/>
                                        <p:tgtEl>
                                          <p:spTgt spid="35866"/>
                                        </p:tgtEl>
                                      </p:cBhvr>
                                    </p:animEffect>
                                  </p:childTnLst>
                                </p:cTn>
                              </p:par>
                              <p:par>
                                <p:cTn id="29" presetID="20" presetClass="entr" presetSubtype="0" fill="hold" nodeType="withEffect">
                                  <p:stCondLst>
                                    <p:cond delay="0"/>
                                  </p:stCondLst>
                                  <p:childTnLst>
                                    <p:set>
                                      <p:cBhvr>
                                        <p:cTn id="30" dur="1" fill="hold">
                                          <p:stCondLst>
                                            <p:cond delay="0"/>
                                          </p:stCondLst>
                                        </p:cTn>
                                        <p:tgtEl>
                                          <p:spTgt spid="35867"/>
                                        </p:tgtEl>
                                        <p:attrNameLst>
                                          <p:attrName>style.visibility</p:attrName>
                                        </p:attrNameLst>
                                      </p:cBhvr>
                                      <p:to>
                                        <p:strVal val="visible"/>
                                      </p:to>
                                    </p:set>
                                    <p:animEffect transition="in" filter="wedge">
                                      <p:cBhvr>
                                        <p:cTn id="31" dur="2000"/>
                                        <p:tgtEl>
                                          <p:spTgt spid="3586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5870"/>
                                        </p:tgtEl>
                                        <p:attrNameLst>
                                          <p:attrName>style.visibility</p:attrName>
                                        </p:attrNameLst>
                                      </p:cBhvr>
                                      <p:to>
                                        <p:strVal val="visible"/>
                                      </p:to>
                                    </p:set>
                                    <p:animEffect transition="in" filter="blinds(horizontal)">
                                      <p:cBhvr>
                                        <p:cTn id="36" dur="500"/>
                                        <p:tgtEl>
                                          <p:spTgt spid="3587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5860"/>
                                        </p:tgtEl>
                                        <p:attrNameLst>
                                          <p:attrName>style.visibility</p:attrName>
                                        </p:attrNameLst>
                                      </p:cBhvr>
                                      <p:to>
                                        <p:strVal val="visible"/>
                                      </p:to>
                                    </p:set>
                                    <p:animEffect transition="in" filter="fade">
                                      <p:cBhvr>
                                        <p:cTn id="41" dur="1000"/>
                                        <p:tgtEl>
                                          <p:spTgt spid="35860"/>
                                        </p:tgtEl>
                                      </p:cBhvr>
                                    </p:animEffect>
                                    <p:anim calcmode="lin" valueType="num">
                                      <p:cBhvr>
                                        <p:cTn id="42" dur="1000" fill="hold"/>
                                        <p:tgtEl>
                                          <p:spTgt spid="35860"/>
                                        </p:tgtEl>
                                        <p:attrNameLst>
                                          <p:attrName>ppt_x</p:attrName>
                                        </p:attrNameLst>
                                      </p:cBhvr>
                                      <p:tavLst>
                                        <p:tav tm="0">
                                          <p:val>
                                            <p:strVal val="#ppt_x"/>
                                          </p:val>
                                        </p:tav>
                                        <p:tav tm="100000">
                                          <p:val>
                                            <p:strVal val="#ppt_x"/>
                                          </p:val>
                                        </p:tav>
                                      </p:tavLst>
                                    </p:anim>
                                    <p:anim calcmode="lin" valueType="num">
                                      <p:cBhvr>
                                        <p:cTn id="43" dur="1000" fill="hold"/>
                                        <p:tgtEl>
                                          <p:spTgt spid="3586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5861"/>
                                        </p:tgtEl>
                                        <p:attrNameLst>
                                          <p:attrName>style.visibility</p:attrName>
                                        </p:attrNameLst>
                                      </p:cBhvr>
                                      <p:to>
                                        <p:strVal val="visible"/>
                                      </p:to>
                                    </p:set>
                                    <p:animEffect transition="in" filter="fade">
                                      <p:cBhvr>
                                        <p:cTn id="46" dur="1000"/>
                                        <p:tgtEl>
                                          <p:spTgt spid="35861"/>
                                        </p:tgtEl>
                                      </p:cBhvr>
                                    </p:animEffect>
                                    <p:anim calcmode="lin" valueType="num">
                                      <p:cBhvr>
                                        <p:cTn id="47" dur="1000" fill="hold"/>
                                        <p:tgtEl>
                                          <p:spTgt spid="35861"/>
                                        </p:tgtEl>
                                        <p:attrNameLst>
                                          <p:attrName>ppt_x</p:attrName>
                                        </p:attrNameLst>
                                      </p:cBhvr>
                                      <p:tavLst>
                                        <p:tav tm="0">
                                          <p:val>
                                            <p:strVal val="#ppt_x"/>
                                          </p:val>
                                        </p:tav>
                                        <p:tav tm="100000">
                                          <p:val>
                                            <p:strVal val="#ppt_x"/>
                                          </p:val>
                                        </p:tav>
                                      </p:tavLst>
                                    </p:anim>
                                    <p:anim calcmode="lin" valueType="num">
                                      <p:cBhvr>
                                        <p:cTn id="48" dur="1000" fill="hold"/>
                                        <p:tgtEl>
                                          <p:spTgt spid="3586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5862"/>
                                        </p:tgtEl>
                                        <p:attrNameLst>
                                          <p:attrName>style.visibility</p:attrName>
                                        </p:attrNameLst>
                                      </p:cBhvr>
                                      <p:to>
                                        <p:strVal val="visible"/>
                                      </p:to>
                                    </p:set>
                                    <p:animEffect transition="in" filter="fade">
                                      <p:cBhvr>
                                        <p:cTn id="51" dur="1000"/>
                                        <p:tgtEl>
                                          <p:spTgt spid="35862"/>
                                        </p:tgtEl>
                                      </p:cBhvr>
                                    </p:animEffect>
                                    <p:anim calcmode="lin" valueType="num">
                                      <p:cBhvr>
                                        <p:cTn id="52" dur="1000" fill="hold"/>
                                        <p:tgtEl>
                                          <p:spTgt spid="35862"/>
                                        </p:tgtEl>
                                        <p:attrNameLst>
                                          <p:attrName>ppt_x</p:attrName>
                                        </p:attrNameLst>
                                      </p:cBhvr>
                                      <p:tavLst>
                                        <p:tav tm="0">
                                          <p:val>
                                            <p:strVal val="#ppt_x"/>
                                          </p:val>
                                        </p:tav>
                                        <p:tav tm="100000">
                                          <p:val>
                                            <p:strVal val="#ppt_x"/>
                                          </p:val>
                                        </p:tav>
                                      </p:tavLst>
                                    </p:anim>
                                    <p:anim calcmode="lin" valueType="num">
                                      <p:cBhvr>
                                        <p:cTn id="53" dur="1000" fill="hold"/>
                                        <p:tgtEl>
                                          <p:spTgt spid="3586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863"/>
                                        </p:tgtEl>
                                        <p:attrNameLst>
                                          <p:attrName>style.visibility</p:attrName>
                                        </p:attrNameLst>
                                      </p:cBhvr>
                                      <p:to>
                                        <p:strVal val="visible"/>
                                      </p:to>
                                    </p:set>
                                    <p:animEffect transition="in" filter="fade">
                                      <p:cBhvr>
                                        <p:cTn id="56" dur="1000"/>
                                        <p:tgtEl>
                                          <p:spTgt spid="35863"/>
                                        </p:tgtEl>
                                      </p:cBhvr>
                                    </p:animEffect>
                                    <p:anim calcmode="lin" valueType="num">
                                      <p:cBhvr>
                                        <p:cTn id="57" dur="1000" fill="hold"/>
                                        <p:tgtEl>
                                          <p:spTgt spid="35863"/>
                                        </p:tgtEl>
                                        <p:attrNameLst>
                                          <p:attrName>ppt_x</p:attrName>
                                        </p:attrNameLst>
                                      </p:cBhvr>
                                      <p:tavLst>
                                        <p:tav tm="0">
                                          <p:val>
                                            <p:strVal val="#ppt_x"/>
                                          </p:val>
                                        </p:tav>
                                        <p:tav tm="100000">
                                          <p:val>
                                            <p:strVal val="#ppt_x"/>
                                          </p:val>
                                        </p:tav>
                                      </p:tavLst>
                                    </p:anim>
                                    <p:anim calcmode="lin" valueType="num">
                                      <p:cBhvr>
                                        <p:cTn id="58" dur="1000" fill="hold"/>
                                        <p:tgtEl>
                                          <p:spTgt spid="35863"/>
                                        </p:tgtEl>
                                        <p:attrNameLst>
                                          <p:attrName>ppt_y</p:attrName>
                                        </p:attrNameLst>
                                      </p:cBhvr>
                                      <p:tavLst>
                                        <p:tav tm="0">
                                          <p:val>
                                            <p:strVal val="#ppt_y+.1"/>
                                          </p:val>
                                        </p:tav>
                                        <p:tav tm="100000">
                                          <p:val>
                                            <p:strVal val="#ppt_y"/>
                                          </p:val>
                                        </p:tav>
                                      </p:tavLst>
                                    </p:anim>
                                  </p:childTnLst>
                                </p:cTn>
                              </p:par>
                              <p:par>
                                <p:cTn id="59" presetID="3" presetClass="exit" presetSubtype="10" fill="hold" grpId="1" nodeType="withEffect">
                                  <p:stCondLst>
                                    <p:cond delay="0"/>
                                  </p:stCondLst>
                                  <p:childTnLst>
                                    <p:animEffect transition="out" filter="blinds(horizontal)">
                                      <p:cBhvr>
                                        <p:cTn id="60" dur="500"/>
                                        <p:tgtEl>
                                          <p:spTgt spid="35852"/>
                                        </p:tgtEl>
                                      </p:cBhvr>
                                    </p:animEffect>
                                    <p:set>
                                      <p:cBhvr>
                                        <p:cTn id="61" dur="1" fill="hold">
                                          <p:stCondLst>
                                            <p:cond delay="499"/>
                                          </p:stCondLst>
                                        </p:cTn>
                                        <p:tgtEl>
                                          <p:spTgt spid="3585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35853"/>
                                        </p:tgtEl>
                                      </p:cBhvr>
                                    </p:animEffect>
                                    <p:set>
                                      <p:cBhvr>
                                        <p:cTn id="64" dur="1" fill="hold">
                                          <p:stCondLst>
                                            <p:cond delay="499"/>
                                          </p:stCondLst>
                                        </p:cTn>
                                        <p:tgtEl>
                                          <p:spTgt spid="35853"/>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35854"/>
                                        </p:tgtEl>
                                      </p:cBhvr>
                                    </p:animEffect>
                                    <p:set>
                                      <p:cBhvr>
                                        <p:cTn id="67" dur="1" fill="hold">
                                          <p:stCondLst>
                                            <p:cond delay="499"/>
                                          </p:stCondLst>
                                        </p:cTn>
                                        <p:tgtEl>
                                          <p:spTgt spid="35854"/>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35855"/>
                                        </p:tgtEl>
                                      </p:cBhvr>
                                    </p:animEffect>
                                    <p:set>
                                      <p:cBhvr>
                                        <p:cTn id="70" dur="1" fill="hold">
                                          <p:stCondLst>
                                            <p:cond delay="499"/>
                                          </p:stCondLst>
                                        </p:cTn>
                                        <p:tgtEl>
                                          <p:spTgt spid="358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3587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 presetClass="mediacall" presetSubtype="0" fill="hold" nodeType="clickEffect">
                                  <p:stCondLst>
                                    <p:cond delay="0"/>
                                  </p:stCondLst>
                                  <p:childTnLst>
                                    <p:cmd type="call" cmd="playFrom(0.0)">
                                      <p:cBhvr>
                                        <p:cTn id="75" dur="208512" fill="hold"/>
                                        <p:tgtEl>
                                          <p:spTgt spid="35873"/>
                                        </p:tgtEl>
                                      </p:cBhvr>
                                    </p:cmd>
                                  </p:childTnLst>
                                </p:cTn>
                              </p:par>
                            </p:childTnLst>
                          </p:cTn>
                        </p:par>
                      </p:childTnLst>
                    </p:cTn>
                  </p:par>
                </p:childTnLst>
              </p:cTn>
              <p:nextCondLst>
                <p:cond evt="onClick" delay="0">
                  <p:tgtEl>
                    <p:spTgt spid="35873"/>
                  </p:tgtEl>
                </p:cond>
              </p:nextCondLst>
            </p:seq>
            <p:audio>
              <p:cMediaNode>
                <p:cTn id="76" fill="hold" display="0">
                  <p:stCondLst>
                    <p:cond delay="indefinite"/>
                  </p:stCondLst>
                  <p:endCondLst>
                    <p:cond evt="onNext" delay="0">
                      <p:tgtEl>
                        <p:sldTgt/>
                      </p:tgtEl>
                    </p:cond>
                    <p:cond evt="onPrev" delay="0">
                      <p:tgtEl>
                        <p:sldTgt/>
                      </p:tgtEl>
                    </p:cond>
                    <p:cond evt="onStopAudio" delay="0">
                      <p:tgtEl>
                        <p:sldTgt/>
                      </p:tgtEl>
                    </p:cond>
                  </p:endCondLst>
                </p:cTn>
                <p:tgtEl>
                  <p:spTgt spid="35873"/>
                </p:tgtEl>
              </p:cMediaNode>
            </p:audio>
          </p:childTnLst>
        </p:cTn>
      </p:par>
    </p:tnLst>
    <p:bldLst>
      <p:bldP spid="35847" grpId="0"/>
      <p:bldP spid="35851" grpId="0"/>
      <p:bldP spid="35852" grpId="0"/>
      <p:bldP spid="35852" grpId="1"/>
      <p:bldP spid="35853" grpId="0"/>
      <p:bldP spid="35853" grpId="1"/>
      <p:bldP spid="35854" grpId="0"/>
      <p:bldP spid="35854" grpId="1"/>
      <p:bldP spid="35855" grpId="0"/>
      <p:bldP spid="35855" grpId="1"/>
      <p:bldP spid="35860" grpId="0"/>
      <p:bldP spid="35861" grpId="0"/>
      <p:bldP spid="35862" grpId="0"/>
      <p:bldP spid="3586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1746" name="WordArt 4">
            <a:extLst>
              <a:ext uri="{FF2B5EF4-FFF2-40B4-BE49-F238E27FC236}">
                <a16:creationId xmlns:a16="http://schemas.microsoft.com/office/drawing/2014/main" id="{3A4C8A9E-4C4F-453D-9320-F23F3A481DEF}"/>
              </a:ext>
            </a:extLst>
          </p:cNvPr>
          <p:cNvSpPr>
            <a:spLocks noChangeArrowheads="1" noChangeShapeType="1" noTextEdit="1"/>
          </p:cNvSpPr>
          <p:nvPr/>
        </p:nvSpPr>
        <p:spPr bwMode="auto">
          <a:xfrm>
            <a:off x="1752600" y="609600"/>
            <a:ext cx="6248400" cy="381000"/>
          </a:xfrm>
          <a:prstGeom prst="rect">
            <a:avLst/>
          </a:prstGeom>
        </p:spPr>
        <p:txBody>
          <a:bodyPr spcFirstLastPara="1" wrap="none" fromWordArt="1">
            <a:prstTxWarp prst="textArchUp">
              <a:avLst>
                <a:gd name="adj" fmla="val 10800000"/>
              </a:avLst>
            </a:prstTxWarp>
          </a:bodyPr>
          <a:lstStyle/>
          <a:p>
            <a:pPr algn="ctr"/>
            <a:r>
              <a:rPr lang="en-SG" sz="3600" b="1" kern="10">
                <a:ln w="9525">
                  <a:solidFill>
                    <a:srgbClr val="FF0000"/>
                  </a:solidFill>
                  <a:round/>
                  <a:headEnd/>
                  <a:tailEnd/>
                </a:ln>
                <a:solidFill>
                  <a:srgbClr val="0000CC"/>
                </a:solidFill>
                <a:latin typeface=".VnUniverseH" panose="020B7200000000000000" pitchFamily="34" charset="0"/>
              </a:rPr>
              <a:t>home work</a:t>
            </a:r>
          </a:p>
        </p:txBody>
      </p:sp>
      <p:sp>
        <p:nvSpPr>
          <p:cNvPr id="31747" name="Text Box 5">
            <a:extLst>
              <a:ext uri="{FF2B5EF4-FFF2-40B4-BE49-F238E27FC236}">
                <a16:creationId xmlns:a16="http://schemas.microsoft.com/office/drawing/2014/main" id="{BB728FB4-A0E9-4980-8CFF-0078FDF5CF83}"/>
              </a:ext>
            </a:extLst>
          </p:cNvPr>
          <p:cNvSpPr txBox="1">
            <a:spLocks noChangeArrowheads="1"/>
          </p:cNvSpPr>
          <p:nvPr/>
        </p:nvSpPr>
        <p:spPr bwMode="auto">
          <a:xfrm>
            <a:off x="304800" y="1752600"/>
            <a:ext cx="8610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i="1" u="sng">
                <a:solidFill>
                  <a:srgbClr val="FFFF00"/>
                </a:solidFill>
                <a:latin typeface="Tahoma" panose="020B0604030504040204" pitchFamily="34" charset="0"/>
              </a:rPr>
              <a:t>Write it up:</a:t>
            </a:r>
          </a:p>
          <a:p>
            <a:pPr algn="ctr">
              <a:spcBef>
                <a:spcPct val="50000"/>
              </a:spcBef>
              <a:buFontTx/>
              <a:buNone/>
            </a:pPr>
            <a:r>
              <a:rPr lang="en-US" altLang="en-US" b="1">
                <a:latin typeface="Tahoma" panose="020B0604030504040204" pitchFamily="34" charset="0"/>
              </a:rPr>
              <a:t> </a:t>
            </a:r>
            <a:r>
              <a:rPr lang="en-US" altLang="en-US" b="1">
                <a:solidFill>
                  <a:srgbClr val="0000CC"/>
                </a:solidFill>
                <a:latin typeface="Tahoma" panose="020B0604030504040204" pitchFamily="34" charset="0"/>
              </a:rPr>
              <a:t>Use the information in the grid to write the brief paragraphs.</a:t>
            </a:r>
          </a:p>
        </p:txBody>
      </p:sp>
      <p:pic>
        <p:nvPicPr>
          <p:cNvPr id="31748" name="Picture 6" descr="poinsettagng[1]">
            <a:extLst>
              <a:ext uri="{FF2B5EF4-FFF2-40B4-BE49-F238E27FC236}">
                <a16:creationId xmlns:a16="http://schemas.microsoft.com/office/drawing/2014/main" id="{CA73D491-E3EC-46D8-A2DA-9B3317E81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19600"/>
            <a:ext cx="695325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660C941-68E1-4385-AE53-CFD11931DA3E}"/>
              </a:ext>
            </a:extLst>
          </p:cNvPr>
          <p:cNvSpPr>
            <a:spLocks noGrp="1" noChangeArrowheads="1"/>
          </p:cNvSpPr>
          <p:nvPr>
            <p:ph type="body" idx="1"/>
          </p:nvPr>
        </p:nvSpPr>
        <p:spPr>
          <a:xfrm>
            <a:off x="0" y="1143000"/>
            <a:ext cx="9144000" cy="5715000"/>
          </a:xfrm>
        </p:spPr>
        <p:txBody>
          <a:bodyPr/>
          <a:lstStyle/>
          <a:p>
            <a:pPr eaLnBrk="1" hangingPunct="1">
              <a:buFontTx/>
              <a:buNone/>
            </a:pPr>
            <a:r>
              <a:rPr lang="en-US" altLang="en-US">
                <a:latin typeface=".VnTime" panose="020B7200000000000000" pitchFamily="34" charset="0"/>
              </a:rPr>
              <a:t>- LÔ Gi¸ng – Sinh lµ ngµy lÔ kû niÖm ngµy sinh nhËt cña Chóa Jesus. </a:t>
            </a:r>
          </a:p>
          <a:p>
            <a:pPr eaLnBrk="1" hangingPunct="1">
              <a:buFontTx/>
              <a:buNone/>
            </a:pPr>
            <a:r>
              <a:rPr lang="en-US" altLang="en-US">
                <a:latin typeface=".VnTime" panose="020B7200000000000000" pitchFamily="34" charset="0"/>
              </a:rPr>
              <a:t>- TiÕng Anh gäi lÔ Gi¸ng – Sinh lµ Christmas, nghÜa lµ ngµy lÔ cña Chóa . </a:t>
            </a:r>
          </a:p>
          <a:p>
            <a:pPr eaLnBrk="1" hangingPunct="1">
              <a:buFontTx/>
              <a:buNone/>
            </a:pPr>
            <a:r>
              <a:rPr lang="en-US" altLang="en-US">
                <a:latin typeface=".VnTime" panose="020B7200000000000000" pitchFamily="34" charset="0"/>
              </a:rPr>
              <a:t>- Ngµy lÔ Gi¸ng Sinh ®­îc tæ chøc vµo ®ªm ngµy 24 cho tíi r¹ng s¸ng ngµy 25 th¸ng 12 d­¬ng lÞch .</a:t>
            </a:r>
          </a:p>
          <a:p>
            <a:pPr eaLnBrk="1" hangingPunct="1">
              <a:buFontTx/>
              <a:buNone/>
            </a:pPr>
            <a:r>
              <a:rPr lang="en-US" altLang="en-US">
                <a:latin typeface=".VnTime" panose="020B7200000000000000" pitchFamily="34" charset="0"/>
              </a:rPr>
              <a:t>- Tuy lÔ Gi¸ng Sinh lµ ngµy lÔ cña nh÷ng ng­êi theo ®¹o Thiªn Chóa, nh­ng ngµy nay cø ®Õn ngµy lÔ nµy th× mäi ng­êi, bÊt cø theo ®¹o nµo , còng ®­îc h­ëng niÒm vui do kh«ng khÝ Gi¸ng Sinh mang l¹i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3186">
                                            <p:txEl>
                                              <p:pRg st="0" end="0"/>
                                            </p:txEl>
                                          </p:spTgt>
                                        </p:tgtEl>
                                        <p:attrNameLst>
                                          <p:attrName>style.visibility</p:attrName>
                                        </p:attrNameLst>
                                      </p:cBhvr>
                                      <p:to>
                                        <p:strVal val="visible"/>
                                      </p:to>
                                    </p:set>
                                    <p:anim calcmode="discrete" valueType="clr">
                                      <p:cBhvr override="childStyle">
                                        <p:cTn id="7" dur="80"/>
                                        <p:tgtEl>
                                          <p:spTgt spid="931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318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318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3186">
                                            <p:txEl>
                                              <p:pRg st="1" end="1"/>
                                            </p:txEl>
                                          </p:spTgt>
                                        </p:tgtEl>
                                        <p:attrNameLst>
                                          <p:attrName>style.visibility</p:attrName>
                                        </p:attrNameLst>
                                      </p:cBhvr>
                                      <p:to>
                                        <p:strVal val="visible"/>
                                      </p:to>
                                    </p:set>
                                    <p:anim calcmode="discrete" valueType="clr">
                                      <p:cBhvr override="childStyle">
                                        <p:cTn id="14" dur="80"/>
                                        <p:tgtEl>
                                          <p:spTgt spid="9318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318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3186">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3186">
                                            <p:txEl>
                                              <p:pRg st="2" end="2"/>
                                            </p:txEl>
                                          </p:spTgt>
                                        </p:tgtEl>
                                        <p:attrNameLst>
                                          <p:attrName>style.visibility</p:attrName>
                                        </p:attrNameLst>
                                      </p:cBhvr>
                                      <p:to>
                                        <p:strVal val="visible"/>
                                      </p:to>
                                    </p:set>
                                    <p:anim calcmode="discrete" valueType="clr">
                                      <p:cBhvr override="childStyle">
                                        <p:cTn id="21" dur="80"/>
                                        <p:tgtEl>
                                          <p:spTgt spid="9318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3186">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93186">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3186">
                                            <p:txEl>
                                              <p:pRg st="3" end="3"/>
                                            </p:txEl>
                                          </p:spTgt>
                                        </p:tgtEl>
                                        <p:attrNameLst>
                                          <p:attrName>style.visibility</p:attrName>
                                        </p:attrNameLst>
                                      </p:cBhvr>
                                      <p:to>
                                        <p:strVal val="visible"/>
                                      </p:to>
                                    </p:set>
                                    <p:anim calcmode="discrete" valueType="clr">
                                      <p:cBhvr override="childStyle">
                                        <p:cTn id="28" dur="80"/>
                                        <p:tgtEl>
                                          <p:spTgt spid="9318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3186">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9318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IGE LIDESE NEIG">
            <a:extLst>
              <a:ext uri="{FF2B5EF4-FFF2-40B4-BE49-F238E27FC236}">
                <a16:creationId xmlns:a16="http://schemas.microsoft.com/office/drawing/2014/main" id="{BF0F5E7B-C15D-46E4-AA6D-F0D396C0BF5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8738"/>
            <a:ext cx="9067800"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WordArt 4">
            <a:extLst>
              <a:ext uri="{FF2B5EF4-FFF2-40B4-BE49-F238E27FC236}">
                <a16:creationId xmlns:a16="http://schemas.microsoft.com/office/drawing/2014/main" id="{A1C485CC-509B-417F-9E00-C50B39F70249}"/>
              </a:ext>
            </a:extLst>
          </p:cNvPr>
          <p:cNvSpPr>
            <a:spLocks noChangeArrowheads="1" noChangeShapeType="1" noTextEdit="1"/>
          </p:cNvSpPr>
          <p:nvPr/>
        </p:nvSpPr>
        <p:spPr bwMode="auto">
          <a:xfrm>
            <a:off x="685800" y="1773238"/>
            <a:ext cx="8162925" cy="790575"/>
          </a:xfrm>
          <a:prstGeom prst="rect">
            <a:avLst/>
          </a:prstGeom>
        </p:spPr>
        <p:txBody>
          <a:bodyPr wrap="none" fromWordArt="1">
            <a:prstTxWarp prst="textPlain">
              <a:avLst>
                <a:gd name="adj" fmla="val 50000"/>
              </a:avLst>
            </a:prstTxWarp>
          </a:bodyPr>
          <a:lstStyle/>
          <a:p>
            <a:pPr algn="ctr"/>
            <a:r>
              <a:rPr lang="en-SG" sz="4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UNIT 13: FESTIVALS</a:t>
            </a:r>
          </a:p>
        </p:txBody>
      </p:sp>
      <p:sp>
        <p:nvSpPr>
          <p:cNvPr id="75781" name="WordArt 5" descr="White marble">
            <a:extLst>
              <a:ext uri="{FF2B5EF4-FFF2-40B4-BE49-F238E27FC236}">
                <a16:creationId xmlns:a16="http://schemas.microsoft.com/office/drawing/2014/main" id="{924AD973-C79B-4AC7-882C-D9439810D7B0}"/>
              </a:ext>
            </a:extLst>
          </p:cNvPr>
          <p:cNvSpPr>
            <a:spLocks noChangeArrowheads="1" noChangeShapeType="1" noTextEdit="1"/>
          </p:cNvSpPr>
          <p:nvPr/>
        </p:nvSpPr>
        <p:spPr bwMode="auto">
          <a:xfrm>
            <a:off x="1295400" y="2971800"/>
            <a:ext cx="6877050" cy="6381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SG" sz="4000" kern="10">
                <a:ln w="9525">
                  <a:round/>
                  <a:headEnd/>
                  <a:tailEnd/>
                </a:ln>
                <a:blipFill dpi="0" rotWithShape="0">
                  <a:blip r:embed="rId3"/>
                  <a:srcRect/>
                  <a:tile tx="0" ty="0" sx="100000" sy="100000" flip="none" algn="tl"/>
                </a:blipFill>
                <a:latin typeface="3C30 Sample Font"/>
              </a:rPr>
              <a:t>Lesson 4: Reading </a:t>
            </a:r>
          </a:p>
        </p:txBody>
      </p:sp>
      <p:sp>
        <p:nvSpPr>
          <p:cNvPr id="75782" name="WordArt 6">
            <a:extLst>
              <a:ext uri="{FF2B5EF4-FFF2-40B4-BE49-F238E27FC236}">
                <a16:creationId xmlns:a16="http://schemas.microsoft.com/office/drawing/2014/main" id="{1687E725-F213-4741-8BD3-00AA1D1FEB95}"/>
              </a:ext>
            </a:extLst>
          </p:cNvPr>
          <p:cNvSpPr>
            <a:spLocks noChangeArrowheads="1" noChangeShapeType="1" noTextEdit="1"/>
          </p:cNvSpPr>
          <p:nvPr/>
        </p:nvSpPr>
        <p:spPr bwMode="auto">
          <a:xfrm>
            <a:off x="2700338" y="3933825"/>
            <a:ext cx="3527425" cy="647700"/>
          </a:xfrm>
          <a:prstGeom prst="rect">
            <a:avLst/>
          </a:prstGeom>
        </p:spPr>
        <p:txBody>
          <a:bodyPr wrap="none" fromWordArt="1">
            <a:prstTxWarp prst="textPlain">
              <a:avLst>
                <a:gd name="adj" fmla="val 50000"/>
              </a:avLst>
            </a:prstTxWarp>
          </a:bodyPr>
          <a:lstStyle/>
          <a:p>
            <a:pPr algn="ctr"/>
            <a:r>
              <a:rPr lang="en-SG" sz="3600" kern="10">
                <a:ln w="12700">
                  <a:solidFill>
                    <a:srgbClr val="FF0000"/>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CHRISTMAS</a:t>
            </a:r>
          </a:p>
        </p:txBody>
      </p:sp>
      <p:pic>
        <p:nvPicPr>
          <p:cNvPr id="75783" name="Picture 7" descr="occasionsapin_noel_bleu_jasmine">
            <a:extLst>
              <a:ext uri="{FF2B5EF4-FFF2-40B4-BE49-F238E27FC236}">
                <a16:creationId xmlns:a16="http://schemas.microsoft.com/office/drawing/2014/main" id="{5DDDD5E9-9360-419D-A28F-3C84BB47329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573463"/>
            <a:ext cx="24066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ircle(in)">
                                      <p:cBhvr>
                                        <p:cTn id="7" dur="1000"/>
                                        <p:tgtEl>
                                          <p:spTgt spid="75780"/>
                                        </p:tgtEl>
                                      </p:cBhvr>
                                    </p:animEffect>
                                  </p:childTnLst>
                                </p:cTn>
                              </p:par>
                            </p:childTnLst>
                          </p:cTn>
                        </p:par>
                        <p:par>
                          <p:cTn id="8" fill="hold" nodeType="afterGroup">
                            <p:stCondLst>
                              <p:cond delay="1000"/>
                            </p:stCondLst>
                            <p:childTnLst>
                              <p:par>
                                <p:cTn id="9" presetID="55" presetClass="entr" presetSubtype="0" fill="hold" nodeType="afterEffect">
                                  <p:stCondLst>
                                    <p:cond delay="0"/>
                                  </p:stCondLst>
                                  <p:childTnLst>
                                    <p:set>
                                      <p:cBhvr>
                                        <p:cTn id="10" dur="1" fill="hold">
                                          <p:stCondLst>
                                            <p:cond delay="0"/>
                                          </p:stCondLst>
                                        </p:cTn>
                                        <p:tgtEl>
                                          <p:spTgt spid="75781"/>
                                        </p:tgtEl>
                                        <p:attrNameLst>
                                          <p:attrName>style.visibility</p:attrName>
                                        </p:attrNameLst>
                                      </p:cBhvr>
                                      <p:to>
                                        <p:strVal val="visible"/>
                                      </p:to>
                                    </p:set>
                                    <p:anim calcmode="lin" valueType="num">
                                      <p:cBhvr>
                                        <p:cTn id="11" dur="1000" fill="hold"/>
                                        <p:tgtEl>
                                          <p:spTgt spid="75781"/>
                                        </p:tgtEl>
                                        <p:attrNameLst>
                                          <p:attrName>ppt_w</p:attrName>
                                        </p:attrNameLst>
                                      </p:cBhvr>
                                      <p:tavLst>
                                        <p:tav tm="0">
                                          <p:val>
                                            <p:strVal val="#ppt_w*0.70"/>
                                          </p:val>
                                        </p:tav>
                                        <p:tav tm="100000">
                                          <p:val>
                                            <p:strVal val="#ppt_w"/>
                                          </p:val>
                                        </p:tav>
                                      </p:tavLst>
                                    </p:anim>
                                    <p:anim calcmode="lin" valueType="num">
                                      <p:cBhvr>
                                        <p:cTn id="12" dur="1000" fill="hold"/>
                                        <p:tgtEl>
                                          <p:spTgt spid="75781"/>
                                        </p:tgtEl>
                                        <p:attrNameLst>
                                          <p:attrName>ppt_h</p:attrName>
                                        </p:attrNameLst>
                                      </p:cBhvr>
                                      <p:tavLst>
                                        <p:tav tm="0">
                                          <p:val>
                                            <p:strVal val="#ppt_h"/>
                                          </p:val>
                                        </p:tav>
                                        <p:tav tm="100000">
                                          <p:val>
                                            <p:strVal val="#ppt_h"/>
                                          </p:val>
                                        </p:tav>
                                      </p:tavLst>
                                    </p:anim>
                                    <p:animEffect transition="in" filter="fade">
                                      <p:cBhvr>
                                        <p:cTn id="13" dur="1000"/>
                                        <p:tgtEl>
                                          <p:spTgt spid="75781"/>
                                        </p:tgtEl>
                                      </p:cBhvr>
                                    </p:animEffect>
                                  </p:childTnLst>
                                </p:cTn>
                              </p:par>
                            </p:childTnLst>
                          </p:cTn>
                        </p:par>
                        <p:par>
                          <p:cTn id="14" fill="hold" nodeType="afterGroup">
                            <p:stCondLst>
                              <p:cond delay="2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75782"/>
                                        </p:tgtEl>
                                        <p:attrNameLst>
                                          <p:attrName>style.visibility</p:attrName>
                                        </p:attrNameLst>
                                      </p:cBhvr>
                                      <p:to>
                                        <p:strVal val="visible"/>
                                      </p:to>
                                    </p:set>
                                    <p:anim calcmode="lin" valueType="num">
                                      <p:cBhvr>
                                        <p:cTn id="17" dur="1000" fill="hold"/>
                                        <p:tgtEl>
                                          <p:spTgt spid="75782"/>
                                        </p:tgtEl>
                                        <p:attrNameLst>
                                          <p:attrName>ppt_w</p:attrName>
                                        </p:attrNameLst>
                                      </p:cBhvr>
                                      <p:tavLst>
                                        <p:tav tm="0">
                                          <p:val>
                                            <p:fltVal val="0"/>
                                          </p:val>
                                        </p:tav>
                                        <p:tav tm="100000">
                                          <p:val>
                                            <p:strVal val="#ppt_w"/>
                                          </p:val>
                                        </p:tav>
                                      </p:tavLst>
                                    </p:anim>
                                    <p:anim calcmode="lin" valueType="num">
                                      <p:cBhvr>
                                        <p:cTn id="18" dur="1000" fill="hold"/>
                                        <p:tgtEl>
                                          <p:spTgt spid="75782"/>
                                        </p:tgtEl>
                                        <p:attrNameLst>
                                          <p:attrName>ppt_h</p:attrName>
                                        </p:attrNameLst>
                                      </p:cBhvr>
                                      <p:tavLst>
                                        <p:tav tm="0">
                                          <p:val>
                                            <p:fltVal val="0"/>
                                          </p:val>
                                        </p:tav>
                                        <p:tav tm="100000">
                                          <p:val>
                                            <p:strVal val="#ppt_h"/>
                                          </p:val>
                                        </p:tav>
                                      </p:tavLst>
                                    </p:anim>
                                    <p:anim calcmode="lin" valueType="num">
                                      <p:cBhvr>
                                        <p:cTn id="19" dur="1000" fill="hold"/>
                                        <p:tgtEl>
                                          <p:spTgt spid="75782"/>
                                        </p:tgtEl>
                                        <p:attrNameLst>
                                          <p:attrName>style.rotation</p:attrName>
                                        </p:attrNameLst>
                                      </p:cBhvr>
                                      <p:tavLst>
                                        <p:tav tm="0">
                                          <p:val>
                                            <p:fltVal val="90"/>
                                          </p:val>
                                        </p:tav>
                                        <p:tav tm="100000">
                                          <p:val>
                                            <p:fltVal val="0"/>
                                          </p:val>
                                        </p:tav>
                                      </p:tavLst>
                                    </p:anim>
                                    <p:animEffect transition="in" filter="fade">
                                      <p:cBhvr>
                                        <p:cTn id="20" dur="1000"/>
                                        <p:tgtEl>
                                          <p:spTgt spid="75782"/>
                                        </p:tgtEl>
                                      </p:cBhvr>
                                    </p:animEffect>
                                  </p:childTnLst>
                                </p:cTn>
                              </p:par>
                            </p:childTnLst>
                          </p:cTn>
                        </p:par>
                        <p:par>
                          <p:cTn id="21" fill="hold" nodeType="afterGroup">
                            <p:stCondLst>
                              <p:cond delay="3000"/>
                            </p:stCondLst>
                            <p:childTnLst>
                              <p:par>
                                <p:cTn id="22" presetID="37" presetClass="entr" presetSubtype="0" fill="hold" nodeType="afterEffect">
                                  <p:stCondLst>
                                    <p:cond delay="0"/>
                                  </p:stCondLst>
                                  <p:childTnLst>
                                    <p:set>
                                      <p:cBhvr>
                                        <p:cTn id="23" dur="1" fill="hold">
                                          <p:stCondLst>
                                            <p:cond delay="0"/>
                                          </p:stCondLst>
                                        </p:cTn>
                                        <p:tgtEl>
                                          <p:spTgt spid="75783"/>
                                        </p:tgtEl>
                                        <p:attrNameLst>
                                          <p:attrName>style.visibility</p:attrName>
                                        </p:attrNameLst>
                                      </p:cBhvr>
                                      <p:to>
                                        <p:strVal val="visible"/>
                                      </p:to>
                                    </p:set>
                                    <p:animEffect transition="in" filter="fade">
                                      <p:cBhvr>
                                        <p:cTn id="24" dur="1000"/>
                                        <p:tgtEl>
                                          <p:spTgt spid="75783"/>
                                        </p:tgtEl>
                                      </p:cBhvr>
                                    </p:animEffect>
                                    <p:anim calcmode="lin" valueType="num">
                                      <p:cBhvr>
                                        <p:cTn id="25" dur="1000" fill="hold"/>
                                        <p:tgtEl>
                                          <p:spTgt spid="75783"/>
                                        </p:tgtEl>
                                        <p:attrNameLst>
                                          <p:attrName>ppt_x</p:attrName>
                                        </p:attrNameLst>
                                      </p:cBhvr>
                                      <p:tavLst>
                                        <p:tav tm="0">
                                          <p:val>
                                            <p:strVal val="#ppt_x"/>
                                          </p:val>
                                        </p:tav>
                                        <p:tav tm="100000">
                                          <p:val>
                                            <p:strVal val="#ppt_x"/>
                                          </p:val>
                                        </p:tav>
                                      </p:tavLst>
                                    </p:anim>
                                    <p:anim calcmode="lin" valueType="num">
                                      <p:cBhvr>
                                        <p:cTn id="26" dur="900" decel="100000" fill="hold"/>
                                        <p:tgtEl>
                                          <p:spTgt spid="7578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57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images[24]">
            <a:extLst>
              <a:ext uri="{FF2B5EF4-FFF2-40B4-BE49-F238E27FC236}">
                <a16:creationId xmlns:a16="http://schemas.microsoft.com/office/drawing/2014/main" id="{F61773AC-F932-4A99-BFE8-6B433727F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3276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C83A337D-8577-424F-A10C-F86FEB6D71E9}"/>
              </a:ext>
            </a:extLst>
          </p:cNvPr>
          <p:cNvSpPr txBox="1">
            <a:spLocks noChangeArrowheads="1"/>
          </p:cNvSpPr>
          <p:nvPr/>
        </p:nvSpPr>
        <p:spPr bwMode="auto">
          <a:xfrm>
            <a:off x="76200" y="15240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u="sng">
                <a:solidFill>
                  <a:srgbClr val="66FF33"/>
                </a:solidFill>
                <a:latin typeface="Tahoma" panose="020B0604030504040204" pitchFamily="34" charset="0"/>
              </a:rPr>
              <a:t>1. Pre – teach:</a:t>
            </a:r>
          </a:p>
        </p:txBody>
      </p:sp>
      <p:sp>
        <p:nvSpPr>
          <p:cNvPr id="76804" name="Text Box 4">
            <a:extLst>
              <a:ext uri="{FF2B5EF4-FFF2-40B4-BE49-F238E27FC236}">
                <a16:creationId xmlns:a16="http://schemas.microsoft.com/office/drawing/2014/main" id="{DFB2196C-49BB-46F5-9BAE-6C502402645E}"/>
              </a:ext>
            </a:extLst>
          </p:cNvPr>
          <p:cNvSpPr txBox="1">
            <a:spLocks noChangeArrowheads="1"/>
          </p:cNvSpPr>
          <p:nvPr/>
        </p:nvSpPr>
        <p:spPr bwMode="auto">
          <a:xfrm>
            <a:off x="152400" y="2057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latin typeface="Tahoma" panose="020B0604030504040204" pitchFamily="34" charset="0"/>
              </a:rPr>
              <a:t>The Christmas tree    </a:t>
            </a:r>
          </a:p>
        </p:txBody>
      </p:sp>
      <p:pic>
        <p:nvPicPr>
          <p:cNvPr id="76805" name="Picture 5" descr="treelit[1]">
            <a:extLst>
              <a:ext uri="{FF2B5EF4-FFF2-40B4-BE49-F238E27FC236}">
                <a16:creationId xmlns:a16="http://schemas.microsoft.com/office/drawing/2014/main" id="{F7AE94A2-29A7-4324-A6C5-1821420AF2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9540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a:extLst>
              <a:ext uri="{FF2B5EF4-FFF2-40B4-BE49-F238E27FC236}">
                <a16:creationId xmlns:a16="http://schemas.microsoft.com/office/drawing/2014/main" id="{4527B143-9E39-4C25-AFBA-AF99A14272CD}"/>
              </a:ext>
            </a:extLst>
          </p:cNvPr>
          <p:cNvSpPr txBox="1">
            <a:spLocks noChangeArrowheads="1"/>
          </p:cNvSpPr>
          <p:nvPr/>
        </p:nvSpPr>
        <p:spPr bwMode="auto">
          <a:xfrm>
            <a:off x="128588" y="2614613"/>
            <a:ext cx="2614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latin typeface="Tahoma" panose="020B0604030504040204" pitchFamily="34" charset="0"/>
              </a:rPr>
              <a:t>The Christmas card   </a:t>
            </a:r>
          </a:p>
        </p:txBody>
      </p:sp>
      <p:sp>
        <p:nvSpPr>
          <p:cNvPr id="76807" name="Text Box 7">
            <a:extLst>
              <a:ext uri="{FF2B5EF4-FFF2-40B4-BE49-F238E27FC236}">
                <a16:creationId xmlns:a16="http://schemas.microsoft.com/office/drawing/2014/main" id="{31533B7A-0062-433F-B729-D424825D2C82}"/>
              </a:ext>
            </a:extLst>
          </p:cNvPr>
          <p:cNvSpPr txBox="1">
            <a:spLocks noChangeArrowheads="1"/>
          </p:cNvSpPr>
          <p:nvPr/>
        </p:nvSpPr>
        <p:spPr bwMode="auto">
          <a:xfrm>
            <a:off x="123825" y="3209925"/>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latin typeface="Tahoma" panose="020B0604030504040204" pitchFamily="34" charset="0"/>
              </a:rPr>
              <a:t>Christmas Carols </a:t>
            </a:r>
          </a:p>
        </p:txBody>
      </p:sp>
      <p:sp>
        <p:nvSpPr>
          <p:cNvPr id="76808" name="Text Box 8">
            <a:extLst>
              <a:ext uri="{FF2B5EF4-FFF2-40B4-BE49-F238E27FC236}">
                <a16:creationId xmlns:a16="http://schemas.microsoft.com/office/drawing/2014/main" id="{28C2DB3E-EFAB-430E-B5E2-387E39EFE59D}"/>
              </a:ext>
            </a:extLst>
          </p:cNvPr>
          <p:cNvSpPr txBox="1">
            <a:spLocks noChangeArrowheads="1"/>
          </p:cNvSpPr>
          <p:nvPr/>
        </p:nvSpPr>
        <p:spPr bwMode="auto">
          <a:xfrm>
            <a:off x="152400" y="39624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latin typeface="Tahoma" panose="020B0604030504040204" pitchFamily="34" charset="0"/>
              </a:rPr>
              <a:t>Santa Claus       </a:t>
            </a:r>
          </a:p>
        </p:txBody>
      </p:sp>
      <p:sp>
        <p:nvSpPr>
          <p:cNvPr id="76809" name="Text Box 9">
            <a:extLst>
              <a:ext uri="{FF2B5EF4-FFF2-40B4-BE49-F238E27FC236}">
                <a16:creationId xmlns:a16="http://schemas.microsoft.com/office/drawing/2014/main" id="{B44449E5-80E0-45D4-BC07-FFD9D9A49621}"/>
              </a:ext>
            </a:extLst>
          </p:cNvPr>
          <p:cNvSpPr txBox="1">
            <a:spLocks noChangeArrowheads="1"/>
          </p:cNvSpPr>
          <p:nvPr/>
        </p:nvSpPr>
        <p:spPr bwMode="auto">
          <a:xfrm>
            <a:off x="180975" y="4519613"/>
            <a:ext cx="2333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latin typeface="Tahoma" panose="020B0604030504040204" pitchFamily="34" charset="0"/>
              </a:rPr>
              <a:t>The Patron saint     </a:t>
            </a:r>
          </a:p>
        </p:txBody>
      </p:sp>
      <p:sp>
        <p:nvSpPr>
          <p:cNvPr id="76810" name="Text Box 10">
            <a:extLst>
              <a:ext uri="{FF2B5EF4-FFF2-40B4-BE49-F238E27FC236}">
                <a16:creationId xmlns:a16="http://schemas.microsoft.com/office/drawing/2014/main" id="{C3898763-E426-4386-BFC0-A80C026EB807}"/>
              </a:ext>
            </a:extLst>
          </p:cNvPr>
          <p:cNvSpPr txBox="1">
            <a:spLocks noChangeArrowheads="1"/>
          </p:cNvSpPr>
          <p:nvPr/>
        </p:nvSpPr>
        <p:spPr bwMode="auto">
          <a:xfrm>
            <a:off x="152400" y="5029200"/>
            <a:ext cx="2195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latin typeface="Tahoma" panose="020B0604030504040204" pitchFamily="34" charset="0"/>
              </a:rPr>
              <a:t>(to) decorate        </a:t>
            </a:r>
          </a:p>
        </p:txBody>
      </p:sp>
      <p:pic>
        <p:nvPicPr>
          <p:cNvPr id="76811" name="Picture 11" descr="002_2043[1]">
            <a:extLst>
              <a:ext uri="{FF2B5EF4-FFF2-40B4-BE49-F238E27FC236}">
                <a16:creationId xmlns:a16="http://schemas.microsoft.com/office/drawing/2014/main" id="{A666E0F3-1468-4CEC-B151-2F454FB56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76400"/>
            <a:ext cx="335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2" name="Text Box 12">
            <a:extLst>
              <a:ext uri="{FF2B5EF4-FFF2-40B4-BE49-F238E27FC236}">
                <a16:creationId xmlns:a16="http://schemas.microsoft.com/office/drawing/2014/main" id="{3578563C-9121-40C6-A4D5-238D5061FE08}"/>
              </a:ext>
            </a:extLst>
          </p:cNvPr>
          <p:cNvSpPr txBox="1">
            <a:spLocks noChangeArrowheads="1"/>
          </p:cNvSpPr>
          <p:nvPr/>
        </p:nvSpPr>
        <p:spPr bwMode="auto">
          <a:xfrm>
            <a:off x="3033713" y="2057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Cây thông Noel</a:t>
            </a:r>
          </a:p>
        </p:txBody>
      </p:sp>
      <p:sp>
        <p:nvSpPr>
          <p:cNvPr id="76813" name="Text Box 13">
            <a:extLst>
              <a:ext uri="{FF2B5EF4-FFF2-40B4-BE49-F238E27FC236}">
                <a16:creationId xmlns:a16="http://schemas.microsoft.com/office/drawing/2014/main" id="{D16BA5E3-810D-4F48-95DE-7BDF46900B4D}"/>
              </a:ext>
            </a:extLst>
          </p:cNvPr>
          <p:cNvSpPr txBox="1">
            <a:spLocks noChangeArrowheads="1"/>
          </p:cNvSpPr>
          <p:nvPr/>
        </p:nvSpPr>
        <p:spPr bwMode="auto">
          <a:xfrm>
            <a:off x="2971800" y="2590800"/>
            <a:ext cx="334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Thiếp  mừng Noel</a:t>
            </a:r>
          </a:p>
        </p:txBody>
      </p:sp>
      <p:sp>
        <p:nvSpPr>
          <p:cNvPr id="76814" name="Text Box 14">
            <a:extLst>
              <a:ext uri="{FF2B5EF4-FFF2-40B4-BE49-F238E27FC236}">
                <a16:creationId xmlns:a16="http://schemas.microsoft.com/office/drawing/2014/main" id="{3D4AA729-2DBF-4F42-A5B3-97E1A768C943}"/>
              </a:ext>
            </a:extLst>
          </p:cNvPr>
          <p:cNvSpPr txBox="1">
            <a:spLocks noChangeArrowheads="1"/>
          </p:cNvSpPr>
          <p:nvPr/>
        </p:nvSpPr>
        <p:spPr bwMode="auto">
          <a:xfrm>
            <a:off x="2971800" y="3124200"/>
            <a:ext cx="297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Những bài hát thánh ca Giáng sinh</a:t>
            </a:r>
          </a:p>
        </p:txBody>
      </p:sp>
      <p:sp>
        <p:nvSpPr>
          <p:cNvPr id="76815" name="Text Box 15">
            <a:extLst>
              <a:ext uri="{FF2B5EF4-FFF2-40B4-BE49-F238E27FC236}">
                <a16:creationId xmlns:a16="http://schemas.microsoft.com/office/drawing/2014/main" id="{808B1E9C-EF58-41A5-9F2B-EF34AEDC966F}"/>
              </a:ext>
            </a:extLst>
          </p:cNvPr>
          <p:cNvSpPr txBox="1">
            <a:spLocks noChangeArrowheads="1"/>
          </p:cNvSpPr>
          <p:nvPr/>
        </p:nvSpPr>
        <p:spPr bwMode="auto">
          <a:xfrm>
            <a:off x="2971800" y="3962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Ông già Noel</a:t>
            </a:r>
          </a:p>
        </p:txBody>
      </p:sp>
      <p:sp>
        <p:nvSpPr>
          <p:cNvPr id="76816" name="Text Box 16">
            <a:extLst>
              <a:ext uri="{FF2B5EF4-FFF2-40B4-BE49-F238E27FC236}">
                <a16:creationId xmlns:a16="http://schemas.microsoft.com/office/drawing/2014/main" id="{39FAF123-CD3B-4176-988B-3E5305A8116A}"/>
              </a:ext>
            </a:extLst>
          </p:cNvPr>
          <p:cNvSpPr txBox="1">
            <a:spLocks noChangeArrowheads="1"/>
          </p:cNvSpPr>
          <p:nvPr/>
        </p:nvSpPr>
        <p:spPr bwMode="auto">
          <a:xfrm>
            <a:off x="2895600" y="4495800"/>
            <a:ext cx="247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Thánh đỡ đầu</a:t>
            </a:r>
          </a:p>
        </p:txBody>
      </p:sp>
      <p:sp>
        <p:nvSpPr>
          <p:cNvPr id="76817" name="Text Box 17">
            <a:extLst>
              <a:ext uri="{FF2B5EF4-FFF2-40B4-BE49-F238E27FC236}">
                <a16:creationId xmlns:a16="http://schemas.microsoft.com/office/drawing/2014/main" id="{5C996C44-74E9-4FCD-A73E-84D22E3338CA}"/>
              </a:ext>
            </a:extLst>
          </p:cNvPr>
          <p:cNvSpPr txBox="1">
            <a:spLocks noChangeArrowheads="1"/>
          </p:cNvSpPr>
          <p:nvPr/>
        </p:nvSpPr>
        <p:spPr bwMode="auto">
          <a:xfrm>
            <a:off x="2971800" y="4953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latin typeface="Times New Roman" panose="02020603050405020304" pitchFamily="18" charset="0"/>
              </a:rPr>
              <a:t>Trang trí</a:t>
            </a:r>
          </a:p>
        </p:txBody>
      </p:sp>
      <p:grpSp>
        <p:nvGrpSpPr>
          <p:cNvPr id="76818" name="Group 18">
            <a:extLst>
              <a:ext uri="{FF2B5EF4-FFF2-40B4-BE49-F238E27FC236}">
                <a16:creationId xmlns:a16="http://schemas.microsoft.com/office/drawing/2014/main" id="{7B696376-D10C-4C41-A77F-6D4DDE94D190}"/>
              </a:ext>
            </a:extLst>
          </p:cNvPr>
          <p:cNvGrpSpPr>
            <a:grpSpLocks/>
          </p:cNvGrpSpPr>
          <p:nvPr/>
        </p:nvGrpSpPr>
        <p:grpSpPr bwMode="auto">
          <a:xfrm>
            <a:off x="5943600" y="1676400"/>
            <a:ext cx="2895600" cy="3190875"/>
            <a:chOff x="3936" y="1008"/>
            <a:chExt cx="1824" cy="2010"/>
          </a:xfrm>
        </p:grpSpPr>
        <p:pic>
          <p:nvPicPr>
            <p:cNvPr id="7194" name="Picture 19" descr="05animcard05[1]">
              <a:extLst>
                <a:ext uri="{FF2B5EF4-FFF2-40B4-BE49-F238E27FC236}">
                  <a16:creationId xmlns:a16="http://schemas.microsoft.com/office/drawing/2014/main" id="{D35FA85D-89F3-4CBB-9B4C-A643C994D7A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36" y="1008"/>
              <a:ext cx="182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Text Box 20">
              <a:extLst>
                <a:ext uri="{FF2B5EF4-FFF2-40B4-BE49-F238E27FC236}">
                  <a16:creationId xmlns:a16="http://schemas.microsoft.com/office/drawing/2014/main" id="{DF6569DD-F5CC-43C3-A30A-A1DA7E7AC620}"/>
                </a:ext>
              </a:extLst>
            </p:cNvPr>
            <p:cNvSpPr txBox="1">
              <a:spLocks noChangeArrowheads="1"/>
            </p:cNvSpPr>
            <p:nvPr/>
          </p:nvSpPr>
          <p:spPr bwMode="auto">
            <a:xfrm>
              <a:off x="3936" y="2652"/>
              <a:ext cx="1824"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latin typeface=".VnAristote" panose="020B7200000000000000" pitchFamily="34" charset="0"/>
                </a:rPr>
                <a:t>Wishing you a very Happy and warm Christmas</a:t>
              </a:r>
            </a:p>
          </p:txBody>
        </p:sp>
      </p:grpSp>
      <p:pic>
        <p:nvPicPr>
          <p:cNvPr id="76821" name="Picture 21" descr="christmas[1]">
            <a:extLst>
              <a:ext uri="{FF2B5EF4-FFF2-40B4-BE49-F238E27FC236}">
                <a16:creationId xmlns:a16="http://schemas.microsoft.com/office/drawing/2014/main" id="{33E93446-D2A2-486E-A310-B3AA1A8275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676400"/>
            <a:ext cx="3124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2" descr="strtwirl[1]">
            <a:extLst>
              <a:ext uri="{FF2B5EF4-FFF2-40B4-BE49-F238E27FC236}">
                <a16:creationId xmlns:a16="http://schemas.microsoft.com/office/drawing/2014/main" id="{B9EF2D2E-BC19-42D0-85FD-156E0DB367B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6700838"/>
            <a:ext cx="914400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Picture 23" descr="AG00092_">
            <a:extLst>
              <a:ext uri="{FF2B5EF4-FFF2-40B4-BE49-F238E27FC236}">
                <a16:creationId xmlns:a16="http://schemas.microsoft.com/office/drawing/2014/main" id="{F5A4C0D4-1751-484A-9FAF-D18D2A35018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809289">
            <a:off x="7872413" y="2020888"/>
            <a:ext cx="8143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4">
            <a:extLst>
              <a:ext uri="{FF2B5EF4-FFF2-40B4-BE49-F238E27FC236}">
                <a16:creationId xmlns:a16="http://schemas.microsoft.com/office/drawing/2014/main" id="{BB68F48C-03BD-49EE-AE33-F32DB45943BD}"/>
              </a:ext>
            </a:extLst>
          </p:cNvPr>
          <p:cNvSpPr>
            <a:spLocks noChangeArrowheads="1"/>
          </p:cNvSpPr>
          <p:nvPr/>
        </p:nvSpPr>
        <p:spPr bwMode="auto">
          <a:xfrm>
            <a:off x="533400" y="228600"/>
            <a:ext cx="594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a:solidFill>
                  <a:srgbClr val="E42F1C"/>
                </a:solidFill>
                <a:cs typeface="Arial" panose="020B0604020202020204" pitchFamily="34" charset="0"/>
              </a:rPr>
              <a:t>Unit 13: FESTIVALS  Lesson 4: READ</a:t>
            </a:r>
          </a:p>
        </p:txBody>
      </p:sp>
      <p:sp>
        <p:nvSpPr>
          <p:cNvPr id="76825" name="Rectangle 25">
            <a:extLst>
              <a:ext uri="{FF2B5EF4-FFF2-40B4-BE49-F238E27FC236}">
                <a16:creationId xmlns:a16="http://schemas.microsoft.com/office/drawing/2014/main" id="{C9EE14DC-62BB-4DD1-9AC6-2BB53046D74D}"/>
              </a:ext>
            </a:extLst>
          </p:cNvPr>
          <p:cNvSpPr>
            <a:spLocks noChangeArrowheads="1"/>
          </p:cNvSpPr>
          <p:nvPr/>
        </p:nvSpPr>
        <p:spPr bwMode="auto">
          <a:xfrm>
            <a:off x="-152400" y="54102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A50021"/>
                </a:solidFill>
              </a:rPr>
              <a:t> </a:t>
            </a:r>
            <a:endParaRPr lang="en-US" altLang="en-US" b="1">
              <a:solidFill>
                <a:srgbClr val="A50021"/>
              </a:solidFill>
            </a:endParaRPr>
          </a:p>
        </p:txBody>
      </p:sp>
      <p:pic>
        <p:nvPicPr>
          <p:cNvPr id="76829" name="Picture 29" descr="usca34707[1]">
            <a:extLst>
              <a:ext uri="{FF2B5EF4-FFF2-40B4-BE49-F238E27FC236}">
                <a16:creationId xmlns:a16="http://schemas.microsoft.com/office/drawing/2014/main" id="{13350BEC-5FFE-4ADB-968A-A129FAC461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524000"/>
            <a:ext cx="3352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Text Box 30">
            <a:extLst>
              <a:ext uri="{FF2B5EF4-FFF2-40B4-BE49-F238E27FC236}">
                <a16:creationId xmlns:a16="http://schemas.microsoft.com/office/drawing/2014/main" id="{3EDB92B1-6878-42A4-A885-0F3C3058B3C8}"/>
              </a:ext>
            </a:extLst>
          </p:cNvPr>
          <p:cNvSpPr txBox="1">
            <a:spLocks noChangeArrowheads="1"/>
          </p:cNvSpPr>
          <p:nvPr/>
        </p:nvSpPr>
        <p:spPr bwMode="auto">
          <a:xfrm>
            <a:off x="76200" y="10668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u="sng">
                <a:solidFill>
                  <a:srgbClr val="66FF33"/>
                </a:solidFill>
                <a:latin typeface="Tahoma" panose="020B0604030504040204" pitchFamily="34" charset="0"/>
              </a:rPr>
              <a:t>I. Pre – reading: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wedge">
                                      <p:cBhvr>
                                        <p:cTn id="7" dur="2000"/>
                                        <p:tgtEl>
                                          <p:spTgt spid="76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6804"/>
                                        </p:tgtEl>
                                        <p:attrNameLst>
                                          <p:attrName>style.visibility</p:attrName>
                                        </p:attrNameLst>
                                      </p:cBhvr>
                                      <p:to>
                                        <p:strVal val="visible"/>
                                      </p:to>
                                    </p:set>
                                    <p:animEffect transition="in" filter="wedge">
                                      <p:cBhvr>
                                        <p:cTn id="12" dur="2000"/>
                                        <p:tgtEl>
                                          <p:spTgt spid="768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6812"/>
                                        </p:tgtEl>
                                        <p:attrNameLst>
                                          <p:attrName>style.visibility</p:attrName>
                                        </p:attrNameLst>
                                      </p:cBhvr>
                                      <p:to>
                                        <p:strVal val="visible"/>
                                      </p:to>
                                    </p:set>
                                    <p:animEffect transition="in" filter="blinds(horizontal)">
                                      <p:cBhvr>
                                        <p:cTn id="17" dur="500"/>
                                        <p:tgtEl>
                                          <p:spTgt spid="76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76818"/>
                                        </p:tgtEl>
                                        <p:attrNameLst>
                                          <p:attrName>style.visibility</p:attrName>
                                        </p:attrNameLst>
                                      </p:cBhvr>
                                      <p:to>
                                        <p:strVal val="visible"/>
                                      </p:to>
                                    </p:set>
                                    <p:animEffect transition="in" filter="wedge">
                                      <p:cBhvr>
                                        <p:cTn id="22" dur="2000"/>
                                        <p:tgtEl>
                                          <p:spTgt spid="76818"/>
                                        </p:tgtEl>
                                      </p:cBhvr>
                                    </p:animEffect>
                                  </p:childTnLst>
                                </p:cTn>
                              </p:par>
                              <p:par>
                                <p:cTn id="23" presetID="3" presetClass="exit" presetSubtype="10" fill="hold" nodeType="withEffect">
                                  <p:stCondLst>
                                    <p:cond delay="0"/>
                                  </p:stCondLst>
                                  <p:childTnLst>
                                    <p:animEffect transition="out" filter="blinds(horizontal)">
                                      <p:cBhvr>
                                        <p:cTn id="24" dur="500"/>
                                        <p:tgtEl>
                                          <p:spTgt spid="76805"/>
                                        </p:tgtEl>
                                      </p:cBhvr>
                                    </p:animEffect>
                                    <p:set>
                                      <p:cBhvr>
                                        <p:cTn id="25" dur="1" fill="hold">
                                          <p:stCondLst>
                                            <p:cond delay="499"/>
                                          </p:stCondLst>
                                        </p:cTn>
                                        <p:tgtEl>
                                          <p:spTgt spid="7680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6806"/>
                                        </p:tgtEl>
                                        <p:attrNameLst>
                                          <p:attrName>style.visibility</p:attrName>
                                        </p:attrNameLst>
                                      </p:cBhvr>
                                      <p:to>
                                        <p:strVal val="visible"/>
                                      </p:to>
                                    </p:set>
                                    <p:animEffect transition="in" filter="blinds(horizontal)">
                                      <p:cBhvr>
                                        <p:cTn id="30" dur="500"/>
                                        <p:tgtEl>
                                          <p:spTgt spid="7680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6813"/>
                                        </p:tgtEl>
                                        <p:attrNameLst>
                                          <p:attrName>style.visibility</p:attrName>
                                        </p:attrNameLst>
                                      </p:cBhvr>
                                      <p:to>
                                        <p:strVal val="visible"/>
                                      </p:to>
                                    </p:set>
                                    <p:animEffect transition="in" filter="blinds(horizontal)">
                                      <p:cBhvr>
                                        <p:cTn id="35" dur="500"/>
                                        <p:tgtEl>
                                          <p:spTgt spid="768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nodeType="clickEffect">
                                  <p:stCondLst>
                                    <p:cond delay="0"/>
                                  </p:stCondLst>
                                  <p:childTnLst>
                                    <p:set>
                                      <p:cBhvr>
                                        <p:cTn id="39" dur="1" fill="hold">
                                          <p:stCondLst>
                                            <p:cond delay="0"/>
                                          </p:stCondLst>
                                        </p:cTn>
                                        <p:tgtEl>
                                          <p:spTgt spid="76802"/>
                                        </p:tgtEl>
                                        <p:attrNameLst>
                                          <p:attrName>style.visibility</p:attrName>
                                        </p:attrNameLst>
                                      </p:cBhvr>
                                      <p:to>
                                        <p:strVal val="visible"/>
                                      </p:to>
                                    </p:set>
                                    <p:animEffect transition="in" filter="wedge">
                                      <p:cBhvr>
                                        <p:cTn id="40" dur="2000"/>
                                        <p:tgtEl>
                                          <p:spTgt spid="76802"/>
                                        </p:tgtEl>
                                      </p:cBhvr>
                                    </p:animEffect>
                                  </p:childTnLst>
                                </p:cTn>
                              </p:par>
                              <p:par>
                                <p:cTn id="41" presetID="3" presetClass="exit" presetSubtype="10" fill="hold" nodeType="withEffect">
                                  <p:stCondLst>
                                    <p:cond delay="0"/>
                                  </p:stCondLst>
                                  <p:childTnLst>
                                    <p:animEffect transition="out" filter="blinds(horizontal)">
                                      <p:cBhvr>
                                        <p:cTn id="42" dur="500"/>
                                        <p:tgtEl>
                                          <p:spTgt spid="76818"/>
                                        </p:tgtEl>
                                      </p:cBhvr>
                                    </p:animEffect>
                                    <p:set>
                                      <p:cBhvr>
                                        <p:cTn id="43" dur="1" fill="hold">
                                          <p:stCondLst>
                                            <p:cond delay="499"/>
                                          </p:stCondLst>
                                        </p:cTn>
                                        <p:tgtEl>
                                          <p:spTgt spid="76818"/>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76807"/>
                                        </p:tgtEl>
                                        <p:attrNameLst>
                                          <p:attrName>style.visibility</p:attrName>
                                        </p:attrNameLst>
                                      </p:cBhvr>
                                      <p:to>
                                        <p:strVal val="visible"/>
                                      </p:to>
                                    </p:set>
                                    <p:animEffect transition="in" filter="box(in)">
                                      <p:cBhvr>
                                        <p:cTn id="48" dur="500"/>
                                        <p:tgtEl>
                                          <p:spTgt spid="7680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76814"/>
                                        </p:tgtEl>
                                        <p:attrNameLst>
                                          <p:attrName>style.visibility</p:attrName>
                                        </p:attrNameLst>
                                      </p:cBhvr>
                                      <p:to>
                                        <p:strVal val="visible"/>
                                      </p:to>
                                    </p:set>
                                    <p:animEffect transition="in" filter="box(in)">
                                      <p:cBhvr>
                                        <p:cTn id="53" dur="500"/>
                                        <p:tgtEl>
                                          <p:spTgt spid="768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ntr" presetSubtype="0" fill="hold" nodeType="clickEffect">
                                  <p:stCondLst>
                                    <p:cond delay="0"/>
                                  </p:stCondLst>
                                  <p:childTnLst>
                                    <p:set>
                                      <p:cBhvr>
                                        <p:cTn id="57" dur="1" fill="hold">
                                          <p:stCondLst>
                                            <p:cond delay="0"/>
                                          </p:stCondLst>
                                        </p:cTn>
                                        <p:tgtEl>
                                          <p:spTgt spid="76821"/>
                                        </p:tgtEl>
                                        <p:attrNameLst>
                                          <p:attrName>style.visibility</p:attrName>
                                        </p:attrNameLst>
                                      </p:cBhvr>
                                      <p:to>
                                        <p:strVal val="visible"/>
                                      </p:to>
                                    </p:set>
                                    <p:animEffect transition="in" filter="wedge">
                                      <p:cBhvr>
                                        <p:cTn id="58" dur="2000"/>
                                        <p:tgtEl>
                                          <p:spTgt spid="76821"/>
                                        </p:tgtEl>
                                      </p:cBhvr>
                                    </p:animEffect>
                                  </p:childTnLst>
                                </p:cTn>
                              </p:par>
                              <p:par>
                                <p:cTn id="59" presetID="3" presetClass="entr" presetSubtype="10" fill="hold" nodeType="withEffect">
                                  <p:stCondLst>
                                    <p:cond delay="0"/>
                                  </p:stCondLst>
                                  <p:childTnLst>
                                    <p:set>
                                      <p:cBhvr>
                                        <p:cTn id="60" dur="1" fill="hold">
                                          <p:stCondLst>
                                            <p:cond delay="0"/>
                                          </p:stCondLst>
                                        </p:cTn>
                                        <p:tgtEl>
                                          <p:spTgt spid="76823"/>
                                        </p:tgtEl>
                                        <p:attrNameLst>
                                          <p:attrName>style.visibility</p:attrName>
                                        </p:attrNameLst>
                                      </p:cBhvr>
                                      <p:to>
                                        <p:strVal val="visible"/>
                                      </p:to>
                                    </p:set>
                                    <p:animEffect transition="in" filter="blinds(horizontal)">
                                      <p:cBhvr>
                                        <p:cTn id="61" dur="500"/>
                                        <p:tgtEl>
                                          <p:spTgt spid="76823"/>
                                        </p:tgtEl>
                                      </p:cBhvr>
                                    </p:animEffect>
                                  </p:childTnLst>
                                </p:cTn>
                              </p:par>
                              <p:par>
                                <p:cTn id="62" presetID="3" presetClass="exit" presetSubtype="10" fill="hold" nodeType="withEffect">
                                  <p:stCondLst>
                                    <p:cond delay="0"/>
                                  </p:stCondLst>
                                  <p:childTnLst>
                                    <p:animEffect transition="out" filter="blinds(horizontal)">
                                      <p:cBhvr>
                                        <p:cTn id="63" dur="500"/>
                                        <p:tgtEl>
                                          <p:spTgt spid="76802"/>
                                        </p:tgtEl>
                                      </p:cBhvr>
                                    </p:animEffect>
                                    <p:set>
                                      <p:cBhvr>
                                        <p:cTn id="64" dur="1" fill="hold">
                                          <p:stCondLst>
                                            <p:cond delay="499"/>
                                          </p:stCondLst>
                                        </p:cTn>
                                        <p:tgtEl>
                                          <p:spTgt spid="76802"/>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76808"/>
                                        </p:tgtEl>
                                        <p:attrNameLst>
                                          <p:attrName>style.visibility</p:attrName>
                                        </p:attrNameLst>
                                      </p:cBhvr>
                                      <p:to>
                                        <p:strVal val="visible"/>
                                      </p:to>
                                    </p:set>
                                    <p:animEffect transition="in" filter="checkerboard(across)">
                                      <p:cBhvr>
                                        <p:cTn id="69" dur="500"/>
                                        <p:tgtEl>
                                          <p:spTgt spid="7680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6815"/>
                                        </p:tgtEl>
                                        <p:attrNameLst>
                                          <p:attrName>style.visibility</p:attrName>
                                        </p:attrNameLst>
                                      </p:cBhvr>
                                      <p:to>
                                        <p:strVal val="visible"/>
                                      </p:to>
                                    </p:set>
                                    <p:animEffect transition="in" filter="blinds(horizontal)">
                                      <p:cBhvr>
                                        <p:cTn id="74" dur="500"/>
                                        <p:tgtEl>
                                          <p:spTgt spid="76815"/>
                                        </p:tgtEl>
                                      </p:cBhvr>
                                    </p:animEffect>
                                  </p:childTnLst>
                                </p:cTn>
                              </p:par>
                              <p:par>
                                <p:cTn id="75" presetID="4" presetClass="exit" presetSubtype="16" fill="hold" nodeType="withEffect">
                                  <p:stCondLst>
                                    <p:cond delay="0"/>
                                  </p:stCondLst>
                                  <p:childTnLst>
                                    <p:animEffect transition="out" filter="box(in)">
                                      <p:cBhvr>
                                        <p:cTn id="76" dur="500"/>
                                        <p:tgtEl>
                                          <p:spTgt spid="76823"/>
                                        </p:tgtEl>
                                      </p:cBhvr>
                                    </p:animEffect>
                                    <p:set>
                                      <p:cBhvr>
                                        <p:cTn id="77" dur="1" fill="hold">
                                          <p:stCondLst>
                                            <p:cond delay="499"/>
                                          </p:stCondLst>
                                        </p:cTn>
                                        <p:tgtEl>
                                          <p:spTgt spid="76823"/>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8" presetClass="entr" presetSubtype="16" fill="hold" nodeType="clickEffect">
                                  <p:stCondLst>
                                    <p:cond delay="0"/>
                                  </p:stCondLst>
                                  <p:childTnLst>
                                    <p:set>
                                      <p:cBhvr>
                                        <p:cTn id="81" dur="1" fill="hold">
                                          <p:stCondLst>
                                            <p:cond delay="0"/>
                                          </p:stCondLst>
                                        </p:cTn>
                                        <p:tgtEl>
                                          <p:spTgt spid="76829"/>
                                        </p:tgtEl>
                                        <p:attrNameLst>
                                          <p:attrName>style.visibility</p:attrName>
                                        </p:attrNameLst>
                                      </p:cBhvr>
                                      <p:to>
                                        <p:strVal val="visible"/>
                                      </p:to>
                                    </p:set>
                                    <p:animEffect transition="in" filter="diamond(in)">
                                      <p:cBhvr>
                                        <p:cTn id="82" dur="2000"/>
                                        <p:tgtEl>
                                          <p:spTgt spid="76829"/>
                                        </p:tgtEl>
                                      </p:cBhvr>
                                    </p:animEffect>
                                  </p:childTnLst>
                                </p:cTn>
                              </p:par>
                              <p:par>
                                <p:cTn id="83" presetID="3" presetClass="exit" presetSubtype="10" fill="hold" nodeType="withEffect">
                                  <p:stCondLst>
                                    <p:cond delay="0"/>
                                  </p:stCondLst>
                                  <p:childTnLst>
                                    <p:animEffect transition="out" filter="blinds(horizontal)">
                                      <p:cBhvr>
                                        <p:cTn id="84" dur="500"/>
                                        <p:tgtEl>
                                          <p:spTgt spid="76821"/>
                                        </p:tgtEl>
                                      </p:cBhvr>
                                    </p:animEffect>
                                    <p:set>
                                      <p:cBhvr>
                                        <p:cTn id="85" dur="1" fill="hold">
                                          <p:stCondLst>
                                            <p:cond delay="499"/>
                                          </p:stCondLst>
                                        </p:cTn>
                                        <p:tgtEl>
                                          <p:spTgt spid="76821"/>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6809"/>
                                        </p:tgtEl>
                                        <p:attrNameLst>
                                          <p:attrName>style.visibility</p:attrName>
                                        </p:attrNameLst>
                                      </p:cBhvr>
                                      <p:to>
                                        <p:strVal val="visible"/>
                                      </p:to>
                                    </p:set>
                                    <p:animEffect transition="in" filter="blinds(horizontal)">
                                      <p:cBhvr>
                                        <p:cTn id="90" dur="500"/>
                                        <p:tgtEl>
                                          <p:spTgt spid="7680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xit" presetSubtype="16" fill="hold" nodeType="clickEffect">
                                  <p:stCondLst>
                                    <p:cond delay="0"/>
                                  </p:stCondLst>
                                  <p:childTnLst>
                                    <p:animEffect transition="out" filter="diamond(in)">
                                      <p:cBhvr>
                                        <p:cTn id="94" dur="2000"/>
                                        <p:tgtEl>
                                          <p:spTgt spid="76829"/>
                                        </p:tgtEl>
                                      </p:cBhvr>
                                    </p:animEffect>
                                    <p:set>
                                      <p:cBhvr>
                                        <p:cTn id="95" dur="1" fill="hold">
                                          <p:stCondLst>
                                            <p:cond delay="1999"/>
                                          </p:stCondLst>
                                        </p:cTn>
                                        <p:tgtEl>
                                          <p:spTgt spid="76829"/>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6816"/>
                                        </p:tgtEl>
                                        <p:attrNameLst>
                                          <p:attrName>style.visibility</p:attrName>
                                        </p:attrNameLst>
                                      </p:cBhvr>
                                      <p:to>
                                        <p:strVal val="visible"/>
                                      </p:to>
                                    </p:set>
                                    <p:animEffect transition="in" filter="blinds(horizontal)">
                                      <p:cBhvr>
                                        <p:cTn id="100" dur="500"/>
                                        <p:tgtEl>
                                          <p:spTgt spid="7681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0" presetClass="entr" presetSubtype="0" fill="hold" nodeType="clickEffect">
                                  <p:stCondLst>
                                    <p:cond delay="0"/>
                                  </p:stCondLst>
                                  <p:childTnLst>
                                    <p:set>
                                      <p:cBhvr>
                                        <p:cTn id="104" dur="1" fill="hold">
                                          <p:stCondLst>
                                            <p:cond delay="0"/>
                                          </p:stCondLst>
                                        </p:cTn>
                                        <p:tgtEl>
                                          <p:spTgt spid="76811"/>
                                        </p:tgtEl>
                                        <p:attrNameLst>
                                          <p:attrName>style.visibility</p:attrName>
                                        </p:attrNameLst>
                                      </p:cBhvr>
                                      <p:to>
                                        <p:strVal val="visible"/>
                                      </p:to>
                                    </p:set>
                                    <p:animEffect transition="in" filter="wedge">
                                      <p:cBhvr>
                                        <p:cTn id="105" dur="2000"/>
                                        <p:tgtEl>
                                          <p:spTgt spid="76811"/>
                                        </p:tgtEl>
                                      </p:cBhvr>
                                    </p:animEffect>
                                  </p:childTnLst>
                                </p:cTn>
                              </p:par>
                              <p:par>
                                <p:cTn id="106" presetID="4" presetClass="exit" presetSubtype="16" fill="hold" nodeType="withEffect">
                                  <p:stCondLst>
                                    <p:cond delay="0"/>
                                  </p:stCondLst>
                                  <p:childTnLst>
                                    <p:animEffect transition="out" filter="box(in)">
                                      <p:cBhvr>
                                        <p:cTn id="107" dur="500"/>
                                        <p:tgtEl>
                                          <p:spTgt spid="76821"/>
                                        </p:tgtEl>
                                      </p:cBhvr>
                                    </p:animEffect>
                                    <p:set>
                                      <p:cBhvr>
                                        <p:cTn id="108" dur="1" fill="hold">
                                          <p:stCondLst>
                                            <p:cond delay="499"/>
                                          </p:stCondLst>
                                        </p:cTn>
                                        <p:tgtEl>
                                          <p:spTgt spid="76821"/>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76810"/>
                                        </p:tgtEl>
                                        <p:attrNameLst>
                                          <p:attrName>style.visibility</p:attrName>
                                        </p:attrNameLst>
                                      </p:cBhvr>
                                      <p:to>
                                        <p:strVal val="visible"/>
                                      </p:to>
                                    </p:set>
                                    <p:animEffect transition="in" filter="checkerboard(across)">
                                      <p:cBhvr>
                                        <p:cTn id="113" dur="500"/>
                                        <p:tgtEl>
                                          <p:spTgt spid="7681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76817"/>
                                        </p:tgtEl>
                                        <p:attrNameLst>
                                          <p:attrName>style.visibility</p:attrName>
                                        </p:attrNameLst>
                                      </p:cBhvr>
                                      <p:to>
                                        <p:strVal val="visible"/>
                                      </p:to>
                                    </p:set>
                                    <p:anim calcmode="lin" valueType="num">
                                      <p:cBhvr additive="base">
                                        <p:cTn id="118" dur="500" fill="hold"/>
                                        <p:tgtEl>
                                          <p:spTgt spid="76817"/>
                                        </p:tgtEl>
                                        <p:attrNameLst>
                                          <p:attrName>ppt_x</p:attrName>
                                        </p:attrNameLst>
                                      </p:cBhvr>
                                      <p:tavLst>
                                        <p:tav tm="0">
                                          <p:val>
                                            <p:strVal val="#ppt_x"/>
                                          </p:val>
                                        </p:tav>
                                        <p:tav tm="100000">
                                          <p:val>
                                            <p:strVal val="#ppt_x"/>
                                          </p:val>
                                        </p:tav>
                                      </p:tavLst>
                                    </p:anim>
                                    <p:anim calcmode="lin" valueType="num">
                                      <p:cBhvr additive="base">
                                        <p:cTn id="119" dur="500" fill="hold"/>
                                        <p:tgtEl>
                                          <p:spTgt spid="76817"/>
                                        </p:tgtEl>
                                        <p:attrNameLst>
                                          <p:attrName>ppt_y</p:attrName>
                                        </p:attrNameLst>
                                      </p:cBhvr>
                                      <p:tavLst>
                                        <p:tav tm="0">
                                          <p:val>
                                            <p:strVal val="1+#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76825"/>
                                        </p:tgtEl>
                                        <p:attrNameLst>
                                          <p:attrName>style.visibility</p:attrName>
                                        </p:attrNameLst>
                                      </p:cBhvr>
                                      <p:to>
                                        <p:strVal val="visible"/>
                                      </p:to>
                                    </p:set>
                                    <p:animEffect transition="in" filter="box(in)">
                                      <p:cBhvr>
                                        <p:cTn id="124" dur="500"/>
                                        <p:tgtEl>
                                          <p:spTgt spid="76825"/>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1" nodeType="clickEffect">
                                  <p:stCondLst>
                                    <p:cond delay="0"/>
                                  </p:stCondLst>
                                  <p:childTnLst>
                                    <p:set>
                                      <p:cBhvr>
                                        <p:cTn id="128" dur="1" fill="hold">
                                          <p:stCondLst>
                                            <p:cond delay="0"/>
                                          </p:stCondLst>
                                        </p:cTn>
                                        <p:tgtEl>
                                          <p:spTgt spid="76825"/>
                                        </p:tgtEl>
                                        <p:attrNameLst>
                                          <p:attrName>style.visibility</p:attrName>
                                        </p:attrNameLst>
                                      </p:cBhvr>
                                      <p:to>
                                        <p:strVal val="visible"/>
                                      </p:to>
                                    </p:set>
                                    <p:anim calcmode="lin" valueType="num">
                                      <p:cBhvr additive="base">
                                        <p:cTn id="129" dur="500" fill="hold"/>
                                        <p:tgtEl>
                                          <p:spTgt spid="76825"/>
                                        </p:tgtEl>
                                        <p:attrNameLst>
                                          <p:attrName>ppt_x</p:attrName>
                                        </p:attrNameLst>
                                      </p:cBhvr>
                                      <p:tavLst>
                                        <p:tav tm="0">
                                          <p:val>
                                            <p:strVal val="#ppt_x"/>
                                          </p:val>
                                        </p:tav>
                                        <p:tav tm="100000">
                                          <p:val>
                                            <p:strVal val="#ppt_x"/>
                                          </p:val>
                                        </p:tav>
                                      </p:tavLst>
                                    </p:anim>
                                    <p:anim calcmode="lin" valueType="num">
                                      <p:cBhvr additive="base">
                                        <p:cTn id="130" dur="500" fill="hold"/>
                                        <p:tgtEl>
                                          <p:spTgt spid="76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06" grpId="0"/>
      <p:bldP spid="76807" grpId="0"/>
      <p:bldP spid="76808" grpId="0"/>
      <p:bldP spid="76809" grpId="0"/>
      <p:bldP spid="76810" grpId="0"/>
      <p:bldP spid="76812" grpId="0"/>
      <p:bldP spid="76813" grpId="0"/>
      <p:bldP spid="76814" grpId="0"/>
      <p:bldP spid="76815" grpId="0"/>
      <p:bldP spid="76816" grpId="0"/>
      <p:bldP spid="76817" grpId="0"/>
      <p:bldP spid="76825" grpId="0"/>
      <p:bldP spid="768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sca34707[1]">
            <a:extLst>
              <a:ext uri="{FF2B5EF4-FFF2-40B4-BE49-F238E27FC236}">
                <a16:creationId xmlns:a16="http://schemas.microsoft.com/office/drawing/2014/main" id="{1F0FED60-024C-488D-8709-8A391B2E7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152400"/>
            <a:ext cx="1993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images[24]">
            <a:extLst>
              <a:ext uri="{FF2B5EF4-FFF2-40B4-BE49-F238E27FC236}">
                <a16:creationId xmlns:a16="http://schemas.microsoft.com/office/drawing/2014/main" id="{93A6E255-67C2-4328-A141-B1F562C0D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5188"/>
            <a:ext cx="289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treelit[1]">
            <a:extLst>
              <a:ext uri="{FF2B5EF4-FFF2-40B4-BE49-F238E27FC236}">
                <a16:creationId xmlns:a16="http://schemas.microsoft.com/office/drawing/2014/main" id="{732D7894-4553-4EE2-9502-06507B515E1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19400"/>
            <a:ext cx="2209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002_2043[1]">
            <a:extLst>
              <a:ext uri="{FF2B5EF4-FFF2-40B4-BE49-F238E27FC236}">
                <a16:creationId xmlns:a16="http://schemas.microsoft.com/office/drawing/2014/main" id="{8D4B574D-9F55-4B47-84B9-109D949E7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657600"/>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6">
            <a:extLst>
              <a:ext uri="{FF2B5EF4-FFF2-40B4-BE49-F238E27FC236}">
                <a16:creationId xmlns:a16="http://schemas.microsoft.com/office/drawing/2014/main" id="{86B13920-476D-4975-9833-58344D838F9E}"/>
              </a:ext>
            </a:extLst>
          </p:cNvPr>
          <p:cNvGrpSpPr>
            <a:grpSpLocks/>
          </p:cNvGrpSpPr>
          <p:nvPr/>
        </p:nvGrpSpPr>
        <p:grpSpPr bwMode="auto">
          <a:xfrm>
            <a:off x="0" y="0"/>
            <a:ext cx="2895600" cy="3190875"/>
            <a:chOff x="3936" y="1008"/>
            <a:chExt cx="1824" cy="2010"/>
          </a:xfrm>
        </p:grpSpPr>
        <p:pic>
          <p:nvPicPr>
            <p:cNvPr id="8212" name="Picture 7" descr="05animcard05[1]">
              <a:extLst>
                <a:ext uri="{FF2B5EF4-FFF2-40B4-BE49-F238E27FC236}">
                  <a16:creationId xmlns:a16="http://schemas.microsoft.com/office/drawing/2014/main" id="{1EA3F390-11EA-46B2-856B-5274F67ACD1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36" y="1008"/>
              <a:ext cx="182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 Box 8">
              <a:extLst>
                <a:ext uri="{FF2B5EF4-FFF2-40B4-BE49-F238E27FC236}">
                  <a16:creationId xmlns:a16="http://schemas.microsoft.com/office/drawing/2014/main" id="{E0AEC0D9-1803-454A-8354-1DE673BDE0B3}"/>
                </a:ext>
              </a:extLst>
            </p:cNvPr>
            <p:cNvSpPr txBox="1">
              <a:spLocks noChangeArrowheads="1"/>
            </p:cNvSpPr>
            <p:nvPr/>
          </p:nvSpPr>
          <p:spPr bwMode="auto">
            <a:xfrm>
              <a:off x="3936" y="2652"/>
              <a:ext cx="1824" cy="3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a:solidFill>
                    <a:srgbClr val="0000FF"/>
                  </a:solidFill>
                  <a:latin typeface=".VnAristote" panose="020B7200000000000000" pitchFamily="34" charset="0"/>
                  <a:cs typeface="Arial" panose="020B0604020202020204" pitchFamily="34" charset="0"/>
                </a:rPr>
                <a:t>Wishing you a very Happy and warm Christmas</a:t>
              </a:r>
            </a:p>
          </p:txBody>
        </p:sp>
      </p:grpSp>
      <p:pic>
        <p:nvPicPr>
          <p:cNvPr id="8199" name="Picture 9" descr="christmas[1]">
            <a:extLst>
              <a:ext uri="{FF2B5EF4-FFF2-40B4-BE49-F238E27FC236}">
                <a16:creationId xmlns:a16="http://schemas.microsoft.com/office/drawing/2014/main" id="{34076EC5-02BC-4E91-B301-3CFF8107F2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0"/>
            <a:ext cx="3124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10" descr="AG00092_">
            <a:extLst>
              <a:ext uri="{FF2B5EF4-FFF2-40B4-BE49-F238E27FC236}">
                <a16:creationId xmlns:a16="http://schemas.microsoft.com/office/drawing/2014/main" id="{0EF6A509-6B58-40AD-904B-E5F31CFBE02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348766">
            <a:off x="6477000" y="533400"/>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11" descr="AG00092_">
            <a:extLst>
              <a:ext uri="{FF2B5EF4-FFF2-40B4-BE49-F238E27FC236}">
                <a16:creationId xmlns:a16="http://schemas.microsoft.com/office/drawing/2014/main" id="{AE04ACC9-6488-4633-A7FD-DE44B3C43F7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7072313" y="41290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12" descr="AG00092_">
            <a:extLst>
              <a:ext uri="{FF2B5EF4-FFF2-40B4-BE49-F238E27FC236}">
                <a16:creationId xmlns:a16="http://schemas.microsoft.com/office/drawing/2014/main" id="{47718436-4EBB-4BD3-9F64-581FFEB38E1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91000"/>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5" name="Picture 13" descr="AG00092_">
            <a:extLst>
              <a:ext uri="{FF2B5EF4-FFF2-40B4-BE49-F238E27FC236}">
                <a16:creationId xmlns:a16="http://schemas.microsoft.com/office/drawing/2014/main" id="{934924A9-30C7-4971-9308-76490811B28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752979">
            <a:off x="3200400" y="3733800"/>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14" descr="AG00092_">
            <a:extLst>
              <a:ext uri="{FF2B5EF4-FFF2-40B4-BE49-F238E27FC236}">
                <a16:creationId xmlns:a16="http://schemas.microsoft.com/office/drawing/2014/main" id="{9D5FCFB2-C649-46CD-A5B4-80400C781A6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809289">
            <a:off x="2286000" y="1371600"/>
            <a:ext cx="8143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7" name="Text Box 15">
            <a:extLst>
              <a:ext uri="{FF2B5EF4-FFF2-40B4-BE49-F238E27FC236}">
                <a16:creationId xmlns:a16="http://schemas.microsoft.com/office/drawing/2014/main" id="{D3AFFC40-15A0-4E50-B6F9-FE6FCCCC6C94}"/>
              </a:ext>
            </a:extLst>
          </p:cNvPr>
          <p:cNvSpPr txBox="1">
            <a:spLocks noChangeArrowheads="1"/>
          </p:cNvSpPr>
          <p:nvPr/>
        </p:nvSpPr>
        <p:spPr bwMode="auto">
          <a:xfrm>
            <a:off x="3276600" y="64008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accent2"/>
                </a:solidFill>
                <a:latin typeface="Tahoma" panose="020B0604030504040204" pitchFamily="34" charset="0"/>
                <a:cs typeface="Arial" panose="020B0604020202020204" pitchFamily="34" charset="0"/>
              </a:rPr>
              <a:t>5, Christmas tree (n)</a:t>
            </a:r>
          </a:p>
        </p:txBody>
      </p:sp>
      <p:sp>
        <p:nvSpPr>
          <p:cNvPr id="85008" name="Text Box 16">
            <a:extLst>
              <a:ext uri="{FF2B5EF4-FFF2-40B4-BE49-F238E27FC236}">
                <a16:creationId xmlns:a16="http://schemas.microsoft.com/office/drawing/2014/main" id="{EA64CDB2-0D8C-45C1-A4A8-1DAB4FD6723D}"/>
              </a:ext>
            </a:extLst>
          </p:cNvPr>
          <p:cNvSpPr txBox="1">
            <a:spLocks noChangeArrowheads="1"/>
          </p:cNvSpPr>
          <p:nvPr/>
        </p:nvSpPr>
        <p:spPr bwMode="auto">
          <a:xfrm>
            <a:off x="152400" y="3048000"/>
            <a:ext cx="2614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bg2"/>
                </a:solidFill>
                <a:latin typeface="Tahoma" panose="020B0604030504040204" pitchFamily="34" charset="0"/>
                <a:cs typeface="Arial" panose="020B0604020202020204" pitchFamily="34" charset="0"/>
              </a:rPr>
              <a:t>1, Christmas card </a:t>
            </a:r>
          </a:p>
        </p:txBody>
      </p:sp>
      <p:sp>
        <p:nvSpPr>
          <p:cNvPr id="85009" name="Text Box 17">
            <a:extLst>
              <a:ext uri="{FF2B5EF4-FFF2-40B4-BE49-F238E27FC236}">
                <a16:creationId xmlns:a16="http://schemas.microsoft.com/office/drawing/2014/main" id="{B89F6A5A-F727-4348-9F13-1762D83220CF}"/>
              </a:ext>
            </a:extLst>
          </p:cNvPr>
          <p:cNvSpPr txBox="1">
            <a:spLocks noChangeArrowheads="1"/>
          </p:cNvSpPr>
          <p:nvPr/>
        </p:nvSpPr>
        <p:spPr bwMode="auto">
          <a:xfrm>
            <a:off x="152400" y="641985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accent2"/>
                </a:solidFill>
                <a:latin typeface="Tahoma" panose="020B0604030504040204" pitchFamily="34" charset="0"/>
                <a:cs typeface="Arial" panose="020B0604020202020204" pitchFamily="34" charset="0"/>
              </a:rPr>
              <a:t>4, Christmas Carols </a:t>
            </a:r>
          </a:p>
        </p:txBody>
      </p:sp>
      <p:sp>
        <p:nvSpPr>
          <p:cNvPr id="85010" name="Text Box 18">
            <a:extLst>
              <a:ext uri="{FF2B5EF4-FFF2-40B4-BE49-F238E27FC236}">
                <a16:creationId xmlns:a16="http://schemas.microsoft.com/office/drawing/2014/main" id="{FF6BBADA-97BE-4747-8E8A-7A2FAF4F94A1}"/>
              </a:ext>
            </a:extLst>
          </p:cNvPr>
          <p:cNvSpPr txBox="1">
            <a:spLocks noChangeArrowheads="1"/>
          </p:cNvSpPr>
          <p:nvPr/>
        </p:nvSpPr>
        <p:spPr bwMode="auto">
          <a:xfrm>
            <a:off x="6400800" y="3276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bg2"/>
                </a:solidFill>
                <a:latin typeface="Tahoma" panose="020B0604030504040204" pitchFamily="34" charset="0"/>
                <a:cs typeface="Arial" panose="020B0604020202020204" pitchFamily="34" charset="0"/>
              </a:rPr>
              <a:t>3, Santa Claus </a:t>
            </a:r>
          </a:p>
        </p:txBody>
      </p:sp>
      <p:sp>
        <p:nvSpPr>
          <p:cNvPr id="85011" name="Text Box 19">
            <a:extLst>
              <a:ext uri="{FF2B5EF4-FFF2-40B4-BE49-F238E27FC236}">
                <a16:creationId xmlns:a16="http://schemas.microsoft.com/office/drawing/2014/main" id="{66B79DD1-A0B8-4993-915D-B92C6F9A361E}"/>
              </a:ext>
            </a:extLst>
          </p:cNvPr>
          <p:cNvSpPr txBox="1">
            <a:spLocks noChangeArrowheads="1"/>
          </p:cNvSpPr>
          <p:nvPr/>
        </p:nvSpPr>
        <p:spPr bwMode="auto">
          <a:xfrm>
            <a:off x="6400800" y="6319838"/>
            <a:ext cx="2195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chemeClr val="accent2"/>
                </a:solidFill>
                <a:latin typeface="Tahoma" panose="020B0604030504040204" pitchFamily="34" charset="0"/>
                <a:cs typeface="Arial" panose="020B0604020202020204" pitchFamily="34" charset="0"/>
              </a:rPr>
              <a:t>6, Decorate </a:t>
            </a:r>
          </a:p>
        </p:txBody>
      </p:sp>
      <p:sp>
        <p:nvSpPr>
          <p:cNvPr id="85012" name="Text Box 20">
            <a:extLst>
              <a:ext uri="{FF2B5EF4-FFF2-40B4-BE49-F238E27FC236}">
                <a16:creationId xmlns:a16="http://schemas.microsoft.com/office/drawing/2014/main" id="{796B7143-DB3C-4073-AC5E-D2A8FAAE02ED}"/>
              </a:ext>
            </a:extLst>
          </p:cNvPr>
          <p:cNvSpPr txBox="1">
            <a:spLocks noChangeArrowheads="1"/>
          </p:cNvSpPr>
          <p:nvPr/>
        </p:nvSpPr>
        <p:spPr bwMode="auto">
          <a:xfrm>
            <a:off x="3505200" y="2895600"/>
            <a:ext cx="2333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a:solidFill>
                  <a:srgbClr val="0000CC"/>
                </a:solidFill>
                <a:latin typeface="Tahoma" panose="020B0604030504040204" pitchFamily="34" charset="0"/>
                <a:cs typeface="Arial" panose="020B0604020202020204" pitchFamily="34" charset="0"/>
              </a:rPr>
              <a:t>2, Patron saint </a:t>
            </a:r>
          </a:p>
        </p:txBody>
      </p:sp>
      <p:pic>
        <p:nvPicPr>
          <p:cNvPr id="85013" name="Picture 21" descr="AG00092_">
            <a:extLst>
              <a:ext uri="{FF2B5EF4-FFF2-40B4-BE49-F238E27FC236}">
                <a16:creationId xmlns:a16="http://schemas.microsoft.com/office/drawing/2014/main" id="{D82AA622-CDCD-4D0F-9EC2-C927CF403FF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128647">
            <a:off x="5326857" y="2674143"/>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5006"/>
                                        </p:tgtEl>
                                        <p:attrNameLst>
                                          <p:attrName>style.visibility</p:attrName>
                                        </p:attrNameLst>
                                      </p:cBhvr>
                                      <p:to>
                                        <p:strVal val="visible"/>
                                      </p:to>
                                    </p:set>
                                    <p:animEffect transition="in" filter="blinds(horizontal)">
                                      <p:cBhvr>
                                        <p:cTn id="7" dur="500"/>
                                        <p:tgtEl>
                                          <p:spTgt spid="85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5008"/>
                                        </p:tgtEl>
                                        <p:attrNameLst>
                                          <p:attrName>style.visibility</p:attrName>
                                        </p:attrNameLst>
                                      </p:cBhvr>
                                      <p:to>
                                        <p:strVal val="visible"/>
                                      </p:to>
                                    </p:set>
                                    <p:anim calcmode="lin" valueType="num">
                                      <p:cBhvr additive="base">
                                        <p:cTn id="12" dur="500" fill="hold"/>
                                        <p:tgtEl>
                                          <p:spTgt spid="85008"/>
                                        </p:tgtEl>
                                        <p:attrNameLst>
                                          <p:attrName>ppt_x</p:attrName>
                                        </p:attrNameLst>
                                      </p:cBhvr>
                                      <p:tavLst>
                                        <p:tav tm="0">
                                          <p:val>
                                            <p:strVal val="0-#ppt_w/2"/>
                                          </p:val>
                                        </p:tav>
                                        <p:tav tm="100000">
                                          <p:val>
                                            <p:strVal val="#ppt_x"/>
                                          </p:val>
                                        </p:tav>
                                      </p:tavLst>
                                    </p:anim>
                                    <p:anim calcmode="lin" valueType="num">
                                      <p:cBhvr additive="base">
                                        <p:cTn id="13" dur="500" fill="hold"/>
                                        <p:tgtEl>
                                          <p:spTgt spid="8500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85013"/>
                                        </p:tgtEl>
                                        <p:attrNameLst>
                                          <p:attrName>style.visibility</p:attrName>
                                        </p:attrNameLst>
                                      </p:cBhvr>
                                      <p:to>
                                        <p:strVal val="visible"/>
                                      </p:to>
                                    </p:set>
                                    <p:anim calcmode="lin" valueType="num">
                                      <p:cBhvr>
                                        <p:cTn id="18" dur="500" fill="hold"/>
                                        <p:tgtEl>
                                          <p:spTgt spid="85013"/>
                                        </p:tgtEl>
                                        <p:attrNameLst>
                                          <p:attrName>ppt_w</p:attrName>
                                        </p:attrNameLst>
                                      </p:cBhvr>
                                      <p:tavLst>
                                        <p:tav tm="0">
                                          <p:val>
                                            <p:fltVal val="0"/>
                                          </p:val>
                                        </p:tav>
                                        <p:tav tm="100000">
                                          <p:val>
                                            <p:strVal val="#ppt_w"/>
                                          </p:val>
                                        </p:tav>
                                      </p:tavLst>
                                    </p:anim>
                                    <p:anim calcmode="lin" valueType="num">
                                      <p:cBhvr>
                                        <p:cTn id="19"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5012"/>
                                        </p:tgtEl>
                                        <p:attrNameLst>
                                          <p:attrName>style.visibility</p:attrName>
                                        </p:attrNameLst>
                                      </p:cBhvr>
                                      <p:to>
                                        <p:strVal val="visible"/>
                                      </p:to>
                                    </p:set>
                                    <p:animEffect transition="in" filter="wipe(down)">
                                      <p:cBhvr>
                                        <p:cTn id="24" dur="500"/>
                                        <p:tgtEl>
                                          <p:spTgt spid="850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5002"/>
                                        </p:tgtEl>
                                        <p:attrNameLst>
                                          <p:attrName>style.visibility</p:attrName>
                                        </p:attrNameLst>
                                      </p:cBhvr>
                                      <p:to>
                                        <p:strVal val="visible"/>
                                      </p:to>
                                    </p:set>
                                    <p:animEffect transition="in" filter="blinds(horizontal)">
                                      <p:cBhvr>
                                        <p:cTn id="29" dur="500"/>
                                        <p:tgtEl>
                                          <p:spTgt spid="8500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85010"/>
                                        </p:tgtEl>
                                        <p:attrNameLst>
                                          <p:attrName>style.visibility</p:attrName>
                                        </p:attrNameLst>
                                      </p:cBhvr>
                                      <p:to>
                                        <p:strVal val="visible"/>
                                      </p:to>
                                    </p:set>
                                    <p:anim calcmode="lin" valueType="num">
                                      <p:cBhvr additive="base">
                                        <p:cTn id="34" dur="500" fill="hold"/>
                                        <p:tgtEl>
                                          <p:spTgt spid="85010"/>
                                        </p:tgtEl>
                                        <p:attrNameLst>
                                          <p:attrName>ppt_x</p:attrName>
                                        </p:attrNameLst>
                                      </p:cBhvr>
                                      <p:tavLst>
                                        <p:tav tm="0">
                                          <p:val>
                                            <p:strVal val="1+#ppt_w/2"/>
                                          </p:val>
                                        </p:tav>
                                        <p:tav tm="100000">
                                          <p:val>
                                            <p:strVal val="#ppt_x"/>
                                          </p:val>
                                        </p:tav>
                                      </p:tavLst>
                                    </p:anim>
                                    <p:anim calcmode="lin" valueType="num">
                                      <p:cBhvr additive="base">
                                        <p:cTn id="35" dur="500" fill="hold"/>
                                        <p:tgtEl>
                                          <p:spTgt spid="85010"/>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85004"/>
                                        </p:tgtEl>
                                        <p:attrNameLst>
                                          <p:attrName>style.visibility</p:attrName>
                                        </p:attrNameLst>
                                      </p:cBhvr>
                                      <p:to>
                                        <p:strVal val="visible"/>
                                      </p:to>
                                    </p:set>
                                    <p:animEffect transition="in" filter="blinds(horizontal)">
                                      <p:cBhvr>
                                        <p:cTn id="40" dur="500"/>
                                        <p:tgtEl>
                                          <p:spTgt spid="8500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5009"/>
                                        </p:tgtEl>
                                        <p:attrNameLst>
                                          <p:attrName>style.visibility</p:attrName>
                                        </p:attrNameLst>
                                      </p:cBhvr>
                                      <p:to>
                                        <p:strVal val="visible"/>
                                      </p:to>
                                    </p:set>
                                    <p:anim calcmode="lin" valueType="num">
                                      <p:cBhvr additive="base">
                                        <p:cTn id="45" dur="500" fill="hold"/>
                                        <p:tgtEl>
                                          <p:spTgt spid="85009"/>
                                        </p:tgtEl>
                                        <p:attrNameLst>
                                          <p:attrName>ppt_x</p:attrName>
                                        </p:attrNameLst>
                                      </p:cBhvr>
                                      <p:tavLst>
                                        <p:tav tm="0">
                                          <p:val>
                                            <p:strVal val="#ppt_x"/>
                                          </p:val>
                                        </p:tav>
                                        <p:tav tm="100000">
                                          <p:val>
                                            <p:strVal val="#ppt_x"/>
                                          </p:val>
                                        </p:tav>
                                      </p:tavLst>
                                    </p:anim>
                                    <p:anim calcmode="lin" valueType="num">
                                      <p:cBhvr additive="base">
                                        <p:cTn id="46" dur="500" fill="hold"/>
                                        <p:tgtEl>
                                          <p:spTgt spid="8500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85005"/>
                                        </p:tgtEl>
                                        <p:attrNameLst>
                                          <p:attrName>style.visibility</p:attrName>
                                        </p:attrNameLst>
                                      </p:cBhvr>
                                      <p:to>
                                        <p:strVal val="visible"/>
                                      </p:to>
                                    </p:set>
                                    <p:anim calcmode="lin" valueType="num">
                                      <p:cBhvr additive="base">
                                        <p:cTn id="51" dur="500" fill="hold"/>
                                        <p:tgtEl>
                                          <p:spTgt spid="85005"/>
                                        </p:tgtEl>
                                        <p:attrNameLst>
                                          <p:attrName>ppt_x</p:attrName>
                                        </p:attrNameLst>
                                      </p:cBhvr>
                                      <p:tavLst>
                                        <p:tav tm="0">
                                          <p:val>
                                            <p:strVal val="#ppt_x"/>
                                          </p:val>
                                        </p:tav>
                                        <p:tav tm="100000">
                                          <p:val>
                                            <p:strVal val="#ppt_x"/>
                                          </p:val>
                                        </p:tav>
                                      </p:tavLst>
                                    </p:anim>
                                    <p:anim calcmode="lin" valueType="num">
                                      <p:cBhvr additive="base">
                                        <p:cTn id="52" dur="500" fill="hold"/>
                                        <p:tgtEl>
                                          <p:spTgt spid="8500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85007"/>
                                        </p:tgtEl>
                                        <p:attrNameLst>
                                          <p:attrName>style.visibility</p:attrName>
                                        </p:attrNameLst>
                                      </p:cBhvr>
                                      <p:to>
                                        <p:strVal val="visible"/>
                                      </p:to>
                                    </p:set>
                                    <p:animEffect transition="in" filter="checkerboard(across)">
                                      <p:cBhvr>
                                        <p:cTn id="57" dur="500"/>
                                        <p:tgtEl>
                                          <p:spTgt spid="8500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85003"/>
                                        </p:tgtEl>
                                        <p:attrNameLst>
                                          <p:attrName>style.visibility</p:attrName>
                                        </p:attrNameLst>
                                      </p:cBhvr>
                                      <p:to>
                                        <p:strVal val="visible"/>
                                      </p:to>
                                    </p:set>
                                    <p:animEffect transition="in" filter="blinds(horizontal)">
                                      <p:cBhvr>
                                        <p:cTn id="62" dur="500"/>
                                        <p:tgtEl>
                                          <p:spTgt spid="8500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5011"/>
                                        </p:tgtEl>
                                        <p:attrNameLst>
                                          <p:attrName>style.visibility</p:attrName>
                                        </p:attrNameLst>
                                      </p:cBhvr>
                                      <p:to>
                                        <p:strVal val="visible"/>
                                      </p:to>
                                    </p:set>
                                    <p:anim calcmode="lin" valueType="num">
                                      <p:cBhvr additive="base">
                                        <p:cTn id="67" dur="500" fill="hold"/>
                                        <p:tgtEl>
                                          <p:spTgt spid="85011"/>
                                        </p:tgtEl>
                                        <p:attrNameLst>
                                          <p:attrName>ppt_x</p:attrName>
                                        </p:attrNameLst>
                                      </p:cBhvr>
                                      <p:tavLst>
                                        <p:tav tm="0">
                                          <p:val>
                                            <p:strVal val="#ppt_x"/>
                                          </p:val>
                                        </p:tav>
                                        <p:tav tm="100000">
                                          <p:val>
                                            <p:strVal val="#ppt_x"/>
                                          </p:val>
                                        </p:tav>
                                      </p:tavLst>
                                    </p:anim>
                                    <p:anim calcmode="lin" valueType="num">
                                      <p:cBhvr additive="base">
                                        <p:cTn id="68" dur="500" fill="hold"/>
                                        <p:tgtEl>
                                          <p:spTgt spid="85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7" grpId="0"/>
      <p:bldP spid="85008" grpId="0"/>
      <p:bldP spid="85009" grpId="0"/>
      <p:bldP spid="85010" grpId="0"/>
      <p:bldP spid="85011" grpId="0"/>
      <p:bldP spid="850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86213087-2189-4E97-A694-93FD737CDA40}"/>
              </a:ext>
            </a:extLst>
          </p:cNvPr>
          <p:cNvSpPr txBox="1">
            <a:spLocks noChangeArrowheads="1"/>
          </p:cNvSpPr>
          <p:nvPr/>
        </p:nvSpPr>
        <p:spPr bwMode="auto">
          <a:xfrm>
            <a:off x="76200" y="15240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u="sng">
                <a:solidFill>
                  <a:srgbClr val="66FF33"/>
                </a:solidFill>
                <a:latin typeface="Tahoma" panose="020B0604030504040204" pitchFamily="34" charset="0"/>
              </a:rPr>
              <a:t>1. Pre – teach:</a:t>
            </a:r>
          </a:p>
        </p:txBody>
      </p:sp>
      <p:pic>
        <p:nvPicPr>
          <p:cNvPr id="9219" name="Picture 15" descr="strtwirl[1]">
            <a:extLst>
              <a:ext uri="{FF2B5EF4-FFF2-40B4-BE49-F238E27FC236}">
                <a16:creationId xmlns:a16="http://schemas.microsoft.com/office/drawing/2014/main" id="{E93CC357-D1E6-467A-98F3-E01BA6D56C0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700838"/>
            <a:ext cx="914400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5" name="Rectangle 17">
            <a:extLst>
              <a:ext uri="{FF2B5EF4-FFF2-40B4-BE49-F238E27FC236}">
                <a16:creationId xmlns:a16="http://schemas.microsoft.com/office/drawing/2014/main" id="{2674796C-A1F5-4AD2-BFC0-246193519C4E}"/>
              </a:ext>
            </a:extLst>
          </p:cNvPr>
          <p:cNvSpPr>
            <a:spLocks noChangeArrowheads="1"/>
          </p:cNvSpPr>
          <p:nvPr/>
        </p:nvSpPr>
        <p:spPr bwMode="auto">
          <a:xfrm>
            <a:off x="0" y="18288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A50021"/>
                </a:solidFill>
              </a:rPr>
              <a:t> </a:t>
            </a:r>
            <a:r>
              <a:rPr lang="en-US" altLang="en-US" sz="2000" b="1" u="sng">
                <a:solidFill>
                  <a:srgbClr val="00FF00"/>
                </a:solidFill>
              </a:rPr>
              <a:t>2.</a:t>
            </a:r>
            <a:r>
              <a:rPr lang="en-US" altLang="en-US" sz="2800" b="1" u="sng">
                <a:solidFill>
                  <a:srgbClr val="A50021"/>
                </a:solidFill>
              </a:rPr>
              <a:t> </a:t>
            </a:r>
            <a:r>
              <a:rPr lang="en-US" altLang="en-US" sz="2000" b="1" u="sng">
                <a:solidFill>
                  <a:srgbClr val="00FF00"/>
                </a:solidFill>
              </a:rPr>
              <a:t>Open prediction</a:t>
            </a:r>
            <a:r>
              <a:rPr lang="en-US" altLang="en-US" sz="2400" b="1" u="sng">
                <a:solidFill>
                  <a:srgbClr val="00FF00"/>
                </a:solidFill>
              </a:rPr>
              <a:t>:</a:t>
            </a:r>
            <a:r>
              <a:rPr lang="en-US" altLang="en-US" b="1">
                <a:solidFill>
                  <a:srgbClr val="A50021"/>
                </a:solidFill>
              </a:rPr>
              <a:t>  </a:t>
            </a:r>
            <a:br>
              <a:rPr lang="en-US" altLang="en-US" b="1">
                <a:solidFill>
                  <a:srgbClr val="A50021"/>
                </a:solidFill>
              </a:rPr>
            </a:br>
            <a:r>
              <a:rPr lang="en-US" altLang="en-US" b="1">
                <a:solidFill>
                  <a:srgbClr val="A50021"/>
                </a:solidFill>
              </a:rPr>
              <a:t>Guess four special things at Christmas ?</a:t>
            </a:r>
          </a:p>
        </p:txBody>
      </p:sp>
      <p:sp>
        <p:nvSpPr>
          <p:cNvPr id="9221" name="Text Box 22">
            <a:extLst>
              <a:ext uri="{FF2B5EF4-FFF2-40B4-BE49-F238E27FC236}">
                <a16:creationId xmlns:a16="http://schemas.microsoft.com/office/drawing/2014/main" id="{41B95E92-1AA0-43F8-ABA0-21074F52DFCB}"/>
              </a:ext>
            </a:extLst>
          </p:cNvPr>
          <p:cNvSpPr txBox="1">
            <a:spLocks noChangeArrowheads="1"/>
          </p:cNvSpPr>
          <p:nvPr/>
        </p:nvSpPr>
        <p:spPr bwMode="auto">
          <a:xfrm>
            <a:off x="76200" y="99060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u="sng">
                <a:solidFill>
                  <a:srgbClr val="66FF33"/>
                </a:solidFill>
                <a:latin typeface="Tahoma" panose="020B0604030504040204" pitchFamily="34" charset="0"/>
              </a:rPr>
              <a:t>I. Pre – reading:</a:t>
            </a:r>
          </a:p>
        </p:txBody>
      </p:sp>
      <p:sp>
        <p:nvSpPr>
          <p:cNvPr id="9222" name="Rectangle 24">
            <a:extLst>
              <a:ext uri="{FF2B5EF4-FFF2-40B4-BE49-F238E27FC236}">
                <a16:creationId xmlns:a16="http://schemas.microsoft.com/office/drawing/2014/main" id="{12EEEA48-4375-4C65-83F6-A656AB14595A}"/>
              </a:ext>
            </a:extLst>
          </p:cNvPr>
          <p:cNvSpPr>
            <a:spLocks noChangeArrowheads="1"/>
          </p:cNvSpPr>
          <p:nvPr/>
        </p:nvSpPr>
        <p:spPr bwMode="auto">
          <a:xfrm>
            <a:off x="533400" y="228600"/>
            <a:ext cx="594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a:solidFill>
                  <a:srgbClr val="E42F1C"/>
                </a:solidFill>
                <a:cs typeface="Arial" panose="020B0604020202020204" pitchFamily="34" charset="0"/>
              </a:rPr>
              <a:t>Unit 13: FESTIVALS  Lesson 4: READ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3985">
                                            <p:txEl>
                                              <p:charRg st="0" end="21"/>
                                            </p:txEl>
                                          </p:spTgt>
                                        </p:tgtEl>
                                        <p:attrNameLst>
                                          <p:attrName>style.visibility</p:attrName>
                                        </p:attrNameLst>
                                      </p:cBhvr>
                                      <p:to>
                                        <p:strVal val="visible"/>
                                      </p:to>
                                    </p:set>
                                    <p:animEffect transition="in" filter="diamond(in)">
                                      <p:cBhvr>
                                        <p:cTn id="7" dur="2000"/>
                                        <p:tgtEl>
                                          <p:spTgt spid="83985">
                                            <p:txEl>
                                              <p:charRg st="0" end="2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3985">
                                            <p:txEl>
                                              <p:charRg st="21" end="61"/>
                                            </p:txEl>
                                          </p:spTgt>
                                        </p:tgtEl>
                                        <p:attrNameLst>
                                          <p:attrName>style.visibility</p:attrName>
                                        </p:attrNameLst>
                                      </p:cBhvr>
                                      <p:to>
                                        <p:strVal val="visible"/>
                                      </p:to>
                                    </p:set>
                                    <p:animEffect transition="in" filter="diamond(in)">
                                      <p:cBhvr>
                                        <p:cTn id="10" dur="2000"/>
                                        <p:tgtEl>
                                          <p:spTgt spid="83985">
                                            <p:txEl>
                                              <p:charRg st="21"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6" name="Picture 12">
            <a:extLst>
              <a:ext uri="{FF2B5EF4-FFF2-40B4-BE49-F238E27FC236}">
                <a16:creationId xmlns:a16="http://schemas.microsoft.com/office/drawing/2014/main" id="{9ACB684D-4030-4852-9414-3017DB8AF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10000"/>
            <a:ext cx="2878138"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13">
            <a:extLst>
              <a:ext uri="{FF2B5EF4-FFF2-40B4-BE49-F238E27FC236}">
                <a16:creationId xmlns:a16="http://schemas.microsoft.com/office/drawing/2014/main" id="{7AC7ED15-E7F5-422D-ACF7-30AB10DCF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8450"/>
            <a:ext cx="323532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4">
            <a:extLst>
              <a:ext uri="{FF2B5EF4-FFF2-40B4-BE49-F238E27FC236}">
                <a16:creationId xmlns:a16="http://schemas.microsoft.com/office/drawing/2014/main" id="{46F13531-3730-4DA2-B235-7A6930785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0970">
            <a:off x="762000" y="1663700"/>
            <a:ext cx="34036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5">
            <a:extLst>
              <a:ext uri="{FF2B5EF4-FFF2-40B4-BE49-F238E27FC236}">
                <a16:creationId xmlns:a16="http://schemas.microsoft.com/office/drawing/2014/main" id="{FE91A2E9-48ED-45E0-BB7A-1F105AEA54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80602">
            <a:off x="4724400" y="1598613"/>
            <a:ext cx="28956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0" name="Text Box 16">
            <a:extLst>
              <a:ext uri="{FF2B5EF4-FFF2-40B4-BE49-F238E27FC236}">
                <a16:creationId xmlns:a16="http://schemas.microsoft.com/office/drawing/2014/main" id="{0C94BD44-FD8E-4AD5-8762-7E8F985427BC}"/>
              </a:ext>
            </a:extLst>
          </p:cNvPr>
          <p:cNvSpPr txBox="1">
            <a:spLocks noChangeArrowheads="1"/>
          </p:cNvSpPr>
          <p:nvPr/>
        </p:nvSpPr>
        <p:spPr bwMode="auto">
          <a:xfrm>
            <a:off x="228600" y="228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00FF00"/>
                </a:solidFill>
                <a:cs typeface="Arial" panose="020B0604020202020204" pitchFamily="34" charset="0"/>
              </a:rPr>
              <a:t>II. While -  reading:</a:t>
            </a:r>
            <a:endParaRPr lang="en-US" altLang="en-US" sz="3600" b="1">
              <a:solidFill>
                <a:srgbClr val="00FF00"/>
              </a:solidFill>
              <a:cs typeface="Arial" panose="020B0604020202020204" pitchFamily="34" charset="0"/>
            </a:endParaRPr>
          </a:p>
        </p:txBody>
      </p:sp>
      <p:sp>
        <p:nvSpPr>
          <p:cNvPr id="57361" name="Text Box 17">
            <a:extLst>
              <a:ext uri="{FF2B5EF4-FFF2-40B4-BE49-F238E27FC236}">
                <a16:creationId xmlns:a16="http://schemas.microsoft.com/office/drawing/2014/main" id="{F2655AEE-18B7-4804-A905-3ACCE775B51A}"/>
              </a:ext>
            </a:extLst>
          </p:cNvPr>
          <p:cNvSpPr txBox="1">
            <a:spLocks noChangeArrowheads="1"/>
          </p:cNvSpPr>
          <p:nvPr/>
        </p:nvSpPr>
        <p:spPr bwMode="auto">
          <a:xfrm>
            <a:off x="2819400" y="625475"/>
            <a:ext cx="708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a:solidFill>
                  <a:srgbClr val="660066"/>
                </a:solidFill>
                <a:cs typeface="Arial" panose="020B0604020202020204" pitchFamily="34" charset="0"/>
              </a:rPr>
              <a:t>Christmas is an important festival in many countries around the word.</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7360"/>
                                        </p:tgtEl>
                                        <p:attrNameLst>
                                          <p:attrName>style.visibility</p:attrName>
                                        </p:attrNameLst>
                                      </p:cBhvr>
                                      <p:to>
                                        <p:strVal val="visible"/>
                                      </p:to>
                                    </p:set>
                                    <p:animEffect transition="in" filter="slide(fromLeft)">
                                      <p:cBhvr>
                                        <p:cTn id="7" dur="500"/>
                                        <p:tgtEl>
                                          <p:spTgt spid="57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7361"/>
                                        </p:tgtEl>
                                        <p:attrNameLst>
                                          <p:attrName>style.visibility</p:attrName>
                                        </p:attrNameLst>
                                      </p:cBhvr>
                                      <p:to>
                                        <p:strVal val="visible"/>
                                      </p:to>
                                    </p:set>
                                    <p:animEffect transition="in" filter="slide(fromLeft)">
                                      <p:cBhvr>
                                        <p:cTn id="12" dur="500"/>
                                        <p:tgtEl>
                                          <p:spTgt spid="57361"/>
                                        </p:tgtEl>
                                      </p:cBhvr>
                                    </p:animEffect>
                                  </p:childTnLst>
                                  <p:subTnLst>
                                    <p:audio>
                                      <p:cMediaNode>
                                        <p:cTn display="0" masterRel="sameClick">
                                          <p:stCondLst>
                                            <p:cond evt="begin" delay="0">
                                              <p:tn val="10"/>
                                            </p:cond>
                                          </p:stCondLst>
                                          <p:endCondLst>
                                            <p:cond evt="onStopAudio" delay="0">
                                              <p:tgtEl>
                                                <p:sldTgt/>
                                              </p:tgtEl>
                                            </p:cond>
                                          </p:endCondLst>
                                        </p:cTn>
                                        <p:tgtEl>
                                          <p:sndTgt r:embed="rId2" name="read"/>
                                        </p:tgtEl>
                                      </p:cMediaNode>
                                    </p:audio>
                                  </p:subTnLst>
                                </p:cTn>
                              </p:par>
                            </p:childTnLst>
                          </p:cTn>
                        </p:par>
                        <p:par>
                          <p:cTn id="13" fill="hold" nodeType="afterGroup">
                            <p:stCondLst>
                              <p:cond delay="500"/>
                            </p:stCondLst>
                            <p:childTnLst>
                              <p:par>
                                <p:cTn id="14" presetID="29" presetClass="entr" presetSubtype="0" fill="hold" nodeType="afterEffect">
                                  <p:stCondLst>
                                    <p:cond delay="0"/>
                                  </p:stCondLst>
                                  <p:childTnLst>
                                    <p:set>
                                      <p:cBhvr>
                                        <p:cTn id="15" dur="1" fill="hold">
                                          <p:stCondLst>
                                            <p:cond delay="0"/>
                                          </p:stCondLst>
                                        </p:cTn>
                                        <p:tgtEl>
                                          <p:spTgt spid="57357"/>
                                        </p:tgtEl>
                                        <p:attrNameLst>
                                          <p:attrName>style.visibility</p:attrName>
                                        </p:attrNameLst>
                                      </p:cBhvr>
                                      <p:to>
                                        <p:strVal val="visible"/>
                                      </p:to>
                                    </p:set>
                                    <p:anim calcmode="lin" valueType="num">
                                      <p:cBhvr>
                                        <p:cTn id="16" dur="2000" fill="hold"/>
                                        <p:tgtEl>
                                          <p:spTgt spid="57357"/>
                                        </p:tgtEl>
                                        <p:attrNameLst>
                                          <p:attrName>ppt_x</p:attrName>
                                        </p:attrNameLst>
                                      </p:cBhvr>
                                      <p:tavLst>
                                        <p:tav tm="0">
                                          <p:val>
                                            <p:strVal val="#ppt_x-.2"/>
                                          </p:val>
                                        </p:tav>
                                        <p:tav tm="100000">
                                          <p:val>
                                            <p:strVal val="#ppt_x"/>
                                          </p:val>
                                        </p:tav>
                                      </p:tavLst>
                                    </p:anim>
                                    <p:anim calcmode="lin" valueType="num">
                                      <p:cBhvr>
                                        <p:cTn id="17" dur="2000" fill="hold"/>
                                        <p:tgtEl>
                                          <p:spTgt spid="57357"/>
                                        </p:tgtEl>
                                        <p:attrNameLst>
                                          <p:attrName>ppt_y</p:attrName>
                                        </p:attrNameLst>
                                      </p:cBhvr>
                                      <p:tavLst>
                                        <p:tav tm="0">
                                          <p:val>
                                            <p:strVal val="#ppt_y"/>
                                          </p:val>
                                        </p:tav>
                                        <p:tav tm="100000">
                                          <p:val>
                                            <p:strVal val="#ppt_y"/>
                                          </p:val>
                                        </p:tav>
                                      </p:tavLst>
                                    </p:anim>
                                    <p:animEffect transition="in" filter="wipe(right)" prLst="gradientSize: 0.1">
                                      <p:cBhvr>
                                        <p:cTn id="18" dur="2000"/>
                                        <p:tgtEl>
                                          <p:spTgt spid="57357"/>
                                        </p:tgtEl>
                                      </p:cBhvr>
                                    </p:animEffect>
                                  </p:childTnLst>
                                </p:cTn>
                              </p:par>
                            </p:childTnLst>
                          </p:cTn>
                        </p:par>
                        <p:par>
                          <p:cTn id="19" fill="hold" nodeType="afterGroup">
                            <p:stCondLst>
                              <p:cond delay="2500"/>
                            </p:stCondLst>
                            <p:childTnLst>
                              <p:par>
                                <p:cTn id="20" presetID="29" presetClass="entr" presetSubtype="0" fill="hold" nodeType="afterEffect">
                                  <p:stCondLst>
                                    <p:cond delay="0"/>
                                  </p:stCondLst>
                                  <p:childTnLst>
                                    <p:set>
                                      <p:cBhvr>
                                        <p:cTn id="21" dur="1" fill="hold">
                                          <p:stCondLst>
                                            <p:cond delay="0"/>
                                          </p:stCondLst>
                                        </p:cTn>
                                        <p:tgtEl>
                                          <p:spTgt spid="57358"/>
                                        </p:tgtEl>
                                        <p:attrNameLst>
                                          <p:attrName>style.visibility</p:attrName>
                                        </p:attrNameLst>
                                      </p:cBhvr>
                                      <p:to>
                                        <p:strVal val="visible"/>
                                      </p:to>
                                    </p:set>
                                    <p:anim calcmode="lin" valueType="num">
                                      <p:cBhvr>
                                        <p:cTn id="22" dur="2000" fill="hold"/>
                                        <p:tgtEl>
                                          <p:spTgt spid="57358"/>
                                        </p:tgtEl>
                                        <p:attrNameLst>
                                          <p:attrName>ppt_x</p:attrName>
                                        </p:attrNameLst>
                                      </p:cBhvr>
                                      <p:tavLst>
                                        <p:tav tm="0">
                                          <p:val>
                                            <p:strVal val="#ppt_x-.2"/>
                                          </p:val>
                                        </p:tav>
                                        <p:tav tm="100000">
                                          <p:val>
                                            <p:strVal val="#ppt_x"/>
                                          </p:val>
                                        </p:tav>
                                      </p:tavLst>
                                    </p:anim>
                                    <p:anim calcmode="lin" valueType="num">
                                      <p:cBhvr>
                                        <p:cTn id="23" dur="2000" fill="hold"/>
                                        <p:tgtEl>
                                          <p:spTgt spid="57358"/>
                                        </p:tgtEl>
                                        <p:attrNameLst>
                                          <p:attrName>ppt_y</p:attrName>
                                        </p:attrNameLst>
                                      </p:cBhvr>
                                      <p:tavLst>
                                        <p:tav tm="0">
                                          <p:val>
                                            <p:strVal val="#ppt_y"/>
                                          </p:val>
                                        </p:tav>
                                        <p:tav tm="100000">
                                          <p:val>
                                            <p:strVal val="#ppt_y"/>
                                          </p:val>
                                        </p:tav>
                                      </p:tavLst>
                                    </p:anim>
                                    <p:animEffect transition="in" filter="wipe(right)" prLst="gradientSize: 0.1">
                                      <p:cBhvr>
                                        <p:cTn id="24" dur="2000"/>
                                        <p:tgtEl>
                                          <p:spTgt spid="57358"/>
                                        </p:tgtEl>
                                      </p:cBhvr>
                                    </p:animEffect>
                                  </p:childTnLst>
                                </p:cTn>
                              </p:par>
                            </p:childTnLst>
                          </p:cTn>
                        </p:par>
                        <p:par>
                          <p:cTn id="25" fill="hold" nodeType="afterGroup">
                            <p:stCondLst>
                              <p:cond delay="4500"/>
                            </p:stCondLst>
                            <p:childTnLst>
                              <p:par>
                                <p:cTn id="26" presetID="29" presetClass="entr" presetSubtype="0" fill="hold" nodeType="afterEffect">
                                  <p:stCondLst>
                                    <p:cond delay="0"/>
                                  </p:stCondLst>
                                  <p:childTnLst>
                                    <p:set>
                                      <p:cBhvr>
                                        <p:cTn id="27" dur="1" fill="hold">
                                          <p:stCondLst>
                                            <p:cond delay="0"/>
                                          </p:stCondLst>
                                        </p:cTn>
                                        <p:tgtEl>
                                          <p:spTgt spid="57359"/>
                                        </p:tgtEl>
                                        <p:attrNameLst>
                                          <p:attrName>style.visibility</p:attrName>
                                        </p:attrNameLst>
                                      </p:cBhvr>
                                      <p:to>
                                        <p:strVal val="visible"/>
                                      </p:to>
                                    </p:set>
                                    <p:anim calcmode="lin" valueType="num">
                                      <p:cBhvr>
                                        <p:cTn id="28" dur="2000" fill="hold"/>
                                        <p:tgtEl>
                                          <p:spTgt spid="57359"/>
                                        </p:tgtEl>
                                        <p:attrNameLst>
                                          <p:attrName>ppt_x</p:attrName>
                                        </p:attrNameLst>
                                      </p:cBhvr>
                                      <p:tavLst>
                                        <p:tav tm="0">
                                          <p:val>
                                            <p:strVal val="#ppt_x-.2"/>
                                          </p:val>
                                        </p:tav>
                                        <p:tav tm="100000">
                                          <p:val>
                                            <p:strVal val="#ppt_x"/>
                                          </p:val>
                                        </p:tav>
                                      </p:tavLst>
                                    </p:anim>
                                    <p:anim calcmode="lin" valueType="num">
                                      <p:cBhvr>
                                        <p:cTn id="29" dur="2000" fill="hold"/>
                                        <p:tgtEl>
                                          <p:spTgt spid="57359"/>
                                        </p:tgtEl>
                                        <p:attrNameLst>
                                          <p:attrName>ppt_y</p:attrName>
                                        </p:attrNameLst>
                                      </p:cBhvr>
                                      <p:tavLst>
                                        <p:tav tm="0">
                                          <p:val>
                                            <p:strVal val="#ppt_y"/>
                                          </p:val>
                                        </p:tav>
                                        <p:tav tm="100000">
                                          <p:val>
                                            <p:strVal val="#ppt_y"/>
                                          </p:val>
                                        </p:tav>
                                      </p:tavLst>
                                    </p:anim>
                                    <p:animEffect transition="in" filter="wipe(right)" prLst="gradientSize: 0.1">
                                      <p:cBhvr>
                                        <p:cTn id="30" dur="2000"/>
                                        <p:tgtEl>
                                          <p:spTgt spid="57359"/>
                                        </p:tgtEl>
                                      </p:cBhvr>
                                    </p:animEffect>
                                  </p:childTnLst>
                                </p:cTn>
                              </p:par>
                            </p:childTnLst>
                          </p:cTn>
                        </p:par>
                        <p:par>
                          <p:cTn id="31" fill="hold" nodeType="afterGroup">
                            <p:stCondLst>
                              <p:cond delay="6500"/>
                            </p:stCondLst>
                            <p:childTnLst>
                              <p:par>
                                <p:cTn id="32" presetID="29" presetClass="entr" presetSubtype="0" fill="hold" nodeType="afterEffect">
                                  <p:stCondLst>
                                    <p:cond delay="0"/>
                                  </p:stCondLst>
                                  <p:childTnLst>
                                    <p:set>
                                      <p:cBhvr>
                                        <p:cTn id="33" dur="1" fill="hold">
                                          <p:stCondLst>
                                            <p:cond delay="0"/>
                                          </p:stCondLst>
                                        </p:cTn>
                                        <p:tgtEl>
                                          <p:spTgt spid="57356"/>
                                        </p:tgtEl>
                                        <p:attrNameLst>
                                          <p:attrName>style.visibility</p:attrName>
                                        </p:attrNameLst>
                                      </p:cBhvr>
                                      <p:to>
                                        <p:strVal val="visible"/>
                                      </p:to>
                                    </p:set>
                                    <p:anim calcmode="lin" valueType="num">
                                      <p:cBhvr>
                                        <p:cTn id="34" dur="2000" fill="hold"/>
                                        <p:tgtEl>
                                          <p:spTgt spid="57356"/>
                                        </p:tgtEl>
                                        <p:attrNameLst>
                                          <p:attrName>ppt_x</p:attrName>
                                        </p:attrNameLst>
                                      </p:cBhvr>
                                      <p:tavLst>
                                        <p:tav tm="0">
                                          <p:val>
                                            <p:strVal val="#ppt_x-.2"/>
                                          </p:val>
                                        </p:tav>
                                        <p:tav tm="100000">
                                          <p:val>
                                            <p:strVal val="#ppt_x"/>
                                          </p:val>
                                        </p:tav>
                                      </p:tavLst>
                                    </p:anim>
                                    <p:anim calcmode="lin" valueType="num">
                                      <p:cBhvr>
                                        <p:cTn id="35" dur="2000" fill="hold"/>
                                        <p:tgtEl>
                                          <p:spTgt spid="57356"/>
                                        </p:tgtEl>
                                        <p:attrNameLst>
                                          <p:attrName>ppt_y</p:attrName>
                                        </p:attrNameLst>
                                      </p:cBhvr>
                                      <p:tavLst>
                                        <p:tav tm="0">
                                          <p:val>
                                            <p:strVal val="#ppt_y"/>
                                          </p:val>
                                        </p:tav>
                                        <p:tav tm="100000">
                                          <p:val>
                                            <p:strVal val="#ppt_y"/>
                                          </p:val>
                                        </p:tav>
                                      </p:tavLst>
                                    </p:anim>
                                    <p:animEffect transition="in" filter="wipe(right)" prLst="gradientSize: 0.1">
                                      <p:cBhvr>
                                        <p:cTn id="36" dur="20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p:bldP spid="573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2246D37D-9E26-4AAC-9F7A-A408E5D9297A}"/>
              </a:ext>
            </a:extLst>
          </p:cNvPr>
          <p:cNvGrpSpPr>
            <a:grpSpLocks/>
          </p:cNvGrpSpPr>
          <p:nvPr/>
        </p:nvGrpSpPr>
        <p:grpSpPr bwMode="auto">
          <a:xfrm>
            <a:off x="76200" y="1295400"/>
            <a:ext cx="9067800" cy="3505200"/>
            <a:chOff x="48" y="1392"/>
            <a:chExt cx="5712" cy="2208"/>
          </a:xfrm>
        </p:grpSpPr>
        <p:sp>
          <p:nvSpPr>
            <p:cNvPr id="11281" name="AutoShape 14">
              <a:extLst>
                <a:ext uri="{FF2B5EF4-FFF2-40B4-BE49-F238E27FC236}">
                  <a16:creationId xmlns:a16="http://schemas.microsoft.com/office/drawing/2014/main" id="{936E7D45-8FE4-484E-A0F8-03216FBFD2B8}"/>
                </a:ext>
              </a:extLst>
            </p:cNvPr>
            <p:cNvSpPr>
              <a:spLocks noChangeArrowheads="1"/>
            </p:cNvSpPr>
            <p:nvPr/>
          </p:nvSpPr>
          <p:spPr bwMode="auto">
            <a:xfrm>
              <a:off x="48" y="1392"/>
              <a:ext cx="5664" cy="2208"/>
            </a:xfrm>
            <a:prstGeom prst="foldedCorner">
              <a:avLst>
                <a:gd name="adj" fmla="val 12500"/>
              </a:avLst>
            </a:prstGeom>
            <a:solidFill>
              <a:schemeClr val="accent1"/>
            </a:solidFill>
            <a:ln w="50800">
              <a:solidFill>
                <a:srgbClr val="80008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1282" name="Text Box 11">
              <a:extLst>
                <a:ext uri="{FF2B5EF4-FFF2-40B4-BE49-F238E27FC236}">
                  <a16:creationId xmlns:a16="http://schemas.microsoft.com/office/drawing/2014/main" id="{D2DB1A71-0F37-4785-AD93-2B4892BA7D9B}"/>
                </a:ext>
              </a:extLst>
            </p:cNvPr>
            <p:cNvSpPr txBox="1">
              <a:spLocks noChangeArrowheads="1"/>
            </p:cNvSpPr>
            <p:nvPr/>
          </p:nvSpPr>
          <p:spPr bwMode="auto">
            <a:xfrm>
              <a:off x="48" y="1392"/>
              <a:ext cx="4176" cy="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Arial Narrow" panose="020B0606020202030204" pitchFamily="34" charset="0"/>
                  <a:cs typeface="Arial" panose="020B0604020202020204" pitchFamily="34" charset="0"/>
                </a:rPr>
                <a:t>The Christmas Tree</a:t>
              </a:r>
            </a:p>
            <a:p>
              <a:pPr eaLnBrk="1" hangingPunct="1">
                <a:spcBef>
                  <a:spcPct val="0"/>
                </a:spcBef>
                <a:buFontTx/>
                <a:buNone/>
              </a:pPr>
              <a:r>
                <a:rPr lang="en-US" altLang="en-US" b="1">
                  <a:solidFill>
                    <a:srgbClr val="0000CC"/>
                  </a:solidFill>
                  <a:latin typeface="Arial Narrow" panose="020B0606020202030204" pitchFamily="34" charset="0"/>
                  <a:cs typeface="Arial" panose="020B0604020202020204" pitchFamily="34" charset="0"/>
                </a:rPr>
                <a:t>One Christmas Eve in the early 1500s, some people decorated a tree and put it in the market place in the Latvian city of Riga. This custom spread throughout Europe, and finally to America the 1800s</a:t>
              </a:r>
            </a:p>
          </p:txBody>
        </p:sp>
        <p:pic>
          <p:nvPicPr>
            <p:cNvPr id="11283" name="Picture 12">
              <a:extLst>
                <a:ext uri="{FF2B5EF4-FFF2-40B4-BE49-F238E27FC236}">
                  <a16:creationId xmlns:a16="http://schemas.microsoft.com/office/drawing/2014/main" id="{CF955FAB-5205-475D-8FF0-FB433780A6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 y="1440"/>
              <a:ext cx="163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9">
            <a:extLst>
              <a:ext uri="{FF2B5EF4-FFF2-40B4-BE49-F238E27FC236}">
                <a16:creationId xmlns:a16="http://schemas.microsoft.com/office/drawing/2014/main" id="{5F9C446E-6060-425F-BA6E-4BB8264C6E45}"/>
              </a:ext>
            </a:extLst>
          </p:cNvPr>
          <p:cNvGrpSpPr>
            <a:grpSpLocks/>
          </p:cNvGrpSpPr>
          <p:nvPr/>
        </p:nvGrpSpPr>
        <p:grpSpPr bwMode="auto">
          <a:xfrm>
            <a:off x="76200" y="1295400"/>
            <a:ext cx="8991600" cy="3581400"/>
            <a:chOff x="0" y="3696"/>
            <a:chExt cx="5664" cy="2256"/>
          </a:xfrm>
        </p:grpSpPr>
        <p:sp>
          <p:nvSpPr>
            <p:cNvPr id="11278" name="AutoShape 16">
              <a:extLst>
                <a:ext uri="{FF2B5EF4-FFF2-40B4-BE49-F238E27FC236}">
                  <a16:creationId xmlns:a16="http://schemas.microsoft.com/office/drawing/2014/main" id="{2AA89DE2-BE7E-4D92-89FC-FB8500564408}"/>
                </a:ext>
              </a:extLst>
            </p:cNvPr>
            <p:cNvSpPr>
              <a:spLocks noChangeArrowheads="1"/>
            </p:cNvSpPr>
            <p:nvPr/>
          </p:nvSpPr>
          <p:spPr bwMode="auto">
            <a:xfrm>
              <a:off x="0" y="3696"/>
              <a:ext cx="5664" cy="2256"/>
            </a:xfrm>
            <a:prstGeom prst="foldedCorner">
              <a:avLst>
                <a:gd name="adj" fmla="val 12500"/>
              </a:avLst>
            </a:prstGeom>
            <a:solidFill>
              <a:schemeClr val="accent1"/>
            </a:solidFill>
            <a:ln w="50800">
              <a:solidFill>
                <a:srgbClr val="80008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1279" name="Text Box 15">
              <a:extLst>
                <a:ext uri="{FF2B5EF4-FFF2-40B4-BE49-F238E27FC236}">
                  <a16:creationId xmlns:a16="http://schemas.microsoft.com/office/drawing/2014/main" id="{5706DD55-458B-400A-ADF7-F1CBCF07315E}"/>
                </a:ext>
              </a:extLst>
            </p:cNvPr>
            <p:cNvSpPr txBox="1">
              <a:spLocks noChangeArrowheads="1"/>
            </p:cNvSpPr>
            <p:nvPr/>
          </p:nvSpPr>
          <p:spPr bwMode="auto">
            <a:xfrm>
              <a:off x="48" y="3696"/>
              <a:ext cx="4176"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Arial Narrow" panose="020B0606020202030204" pitchFamily="34" charset="0"/>
                  <a:cs typeface="Arial" panose="020B0604020202020204" pitchFamily="34" charset="0"/>
                </a:rPr>
                <a:t>The Christmas Card</a:t>
              </a:r>
            </a:p>
            <a:p>
              <a:pPr eaLnBrk="1" hangingPunct="1">
                <a:spcBef>
                  <a:spcPct val="0"/>
                </a:spcBef>
                <a:buFontTx/>
                <a:buNone/>
              </a:pPr>
              <a:r>
                <a:rPr lang="en-US" altLang="en-US" b="1">
                  <a:solidFill>
                    <a:srgbClr val="0000CC"/>
                  </a:solidFill>
                  <a:latin typeface="Arial Narrow" panose="020B0606020202030204" pitchFamily="34" charset="0"/>
                  <a:cs typeface="Arial" panose="020B0604020202020204" pitchFamily="34" charset="0"/>
                </a:rPr>
                <a:t>In the mid-nineteenth century, an Englishman wanted to send Christmas greetings to his friends, so he had someone design a card. Forty years later, cards were a part of the Christmas tradition</a:t>
              </a:r>
            </a:p>
          </p:txBody>
        </p:sp>
        <p:pic>
          <p:nvPicPr>
            <p:cNvPr id="11280" name="Picture 17">
              <a:extLst>
                <a:ext uri="{FF2B5EF4-FFF2-40B4-BE49-F238E27FC236}">
                  <a16:creationId xmlns:a16="http://schemas.microsoft.com/office/drawing/2014/main" id="{60F0ECB8-23D4-4E82-8A61-7456F06882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3816"/>
              <a:ext cx="1536"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8" name="Text Box 20">
            <a:extLst>
              <a:ext uri="{FF2B5EF4-FFF2-40B4-BE49-F238E27FC236}">
                <a16:creationId xmlns:a16="http://schemas.microsoft.com/office/drawing/2014/main" id="{881BE236-1AE6-41D7-AF6A-7BA570BDCEBA}"/>
              </a:ext>
            </a:extLst>
          </p:cNvPr>
          <p:cNvSpPr txBox="1">
            <a:spLocks noChangeArrowheads="1"/>
          </p:cNvSpPr>
          <p:nvPr/>
        </p:nvSpPr>
        <p:spPr bwMode="auto">
          <a:xfrm>
            <a:off x="228600" y="228600"/>
            <a:ext cx="449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Arial Narrow" panose="020B0606020202030204" pitchFamily="34" charset="0"/>
                <a:cs typeface="Arial" panose="020B0604020202020204" pitchFamily="34" charset="0"/>
              </a:rPr>
              <a:t>II. WHILE - READING.</a:t>
            </a:r>
          </a:p>
        </p:txBody>
      </p:sp>
      <p:grpSp>
        <p:nvGrpSpPr>
          <p:cNvPr id="4" name="Group 21">
            <a:extLst>
              <a:ext uri="{FF2B5EF4-FFF2-40B4-BE49-F238E27FC236}">
                <a16:creationId xmlns:a16="http://schemas.microsoft.com/office/drawing/2014/main" id="{37A54CD2-0351-42B0-A31C-B1F2EFC3D667}"/>
              </a:ext>
            </a:extLst>
          </p:cNvPr>
          <p:cNvGrpSpPr>
            <a:grpSpLocks/>
          </p:cNvGrpSpPr>
          <p:nvPr/>
        </p:nvGrpSpPr>
        <p:grpSpPr bwMode="auto">
          <a:xfrm>
            <a:off x="76200" y="1295400"/>
            <a:ext cx="9144000" cy="5105400"/>
            <a:chOff x="0" y="0"/>
            <a:chExt cx="5760" cy="3216"/>
          </a:xfrm>
        </p:grpSpPr>
        <p:sp>
          <p:nvSpPr>
            <p:cNvPr id="11275" name="AutoShape 22">
              <a:extLst>
                <a:ext uri="{FF2B5EF4-FFF2-40B4-BE49-F238E27FC236}">
                  <a16:creationId xmlns:a16="http://schemas.microsoft.com/office/drawing/2014/main" id="{3E795451-581D-40F0-B0C4-A1D7B7D8A565}"/>
                </a:ext>
              </a:extLst>
            </p:cNvPr>
            <p:cNvSpPr>
              <a:spLocks noChangeArrowheads="1"/>
            </p:cNvSpPr>
            <p:nvPr/>
          </p:nvSpPr>
          <p:spPr bwMode="auto">
            <a:xfrm>
              <a:off x="0" y="0"/>
              <a:ext cx="5664" cy="3216"/>
            </a:xfrm>
            <a:prstGeom prst="foldedCorner">
              <a:avLst>
                <a:gd name="adj" fmla="val 12500"/>
              </a:avLst>
            </a:prstGeom>
            <a:solidFill>
              <a:schemeClr val="accent1"/>
            </a:solidFill>
            <a:ln w="50800">
              <a:solidFill>
                <a:srgbClr val="80008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1276" name="Text Box 23">
              <a:extLst>
                <a:ext uri="{FF2B5EF4-FFF2-40B4-BE49-F238E27FC236}">
                  <a16:creationId xmlns:a16="http://schemas.microsoft.com/office/drawing/2014/main" id="{9495F12C-CD9A-4335-B16E-4C93B4E7E768}"/>
                </a:ext>
              </a:extLst>
            </p:cNvPr>
            <p:cNvSpPr txBox="1">
              <a:spLocks noChangeArrowheads="1"/>
            </p:cNvSpPr>
            <p:nvPr/>
          </p:nvSpPr>
          <p:spPr bwMode="auto">
            <a:xfrm>
              <a:off x="48" y="0"/>
              <a:ext cx="4320" cy="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Arial Narrow" panose="020B0606020202030204" pitchFamily="34" charset="0"/>
                  <a:cs typeface="Arial" panose="020B0604020202020204" pitchFamily="34" charset="0"/>
                </a:rPr>
                <a:t>Christmas Carols</a:t>
              </a:r>
            </a:p>
            <a:p>
              <a:pPr eaLnBrk="1" hangingPunct="1">
                <a:spcBef>
                  <a:spcPct val="0"/>
                </a:spcBef>
                <a:buFontTx/>
                <a:buNone/>
              </a:pPr>
              <a:r>
                <a:rPr lang="en-US" altLang="en-US" b="1">
                  <a:solidFill>
                    <a:srgbClr val="0000CC"/>
                  </a:solidFill>
                  <a:latin typeface="Arial Narrow" panose="020B0606020202030204" pitchFamily="34" charset="0"/>
                  <a:cs typeface="Arial" panose="020B0604020202020204" pitchFamily="34" charset="0"/>
                </a:rPr>
                <a:t>Eight hundred years ago, Christmas songs were performed for people in towns and villages. These songs were stories put to music and most people enjoyed them. The leaders of the Church, however, did not. They said the songs were unsuitable, but about 180 years ago, the songs became popular again.</a:t>
              </a:r>
            </a:p>
          </p:txBody>
        </p:sp>
        <p:pic>
          <p:nvPicPr>
            <p:cNvPr id="11277" name="Picture 24">
              <a:extLst>
                <a:ext uri="{FF2B5EF4-FFF2-40B4-BE49-F238E27FC236}">
                  <a16:creationId xmlns:a16="http://schemas.microsoft.com/office/drawing/2014/main" id="{26371D90-9FBE-4741-BA9D-CCDF55936A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1344"/>
              <a:ext cx="139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5">
            <a:extLst>
              <a:ext uri="{FF2B5EF4-FFF2-40B4-BE49-F238E27FC236}">
                <a16:creationId xmlns:a16="http://schemas.microsoft.com/office/drawing/2014/main" id="{CADB68A6-7260-4CBA-A0EC-B0BDC49371E7}"/>
              </a:ext>
            </a:extLst>
          </p:cNvPr>
          <p:cNvGrpSpPr>
            <a:grpSpLocks/>
          </p:cNvGrpSpPr>
          <p:nvPr/>
        </p:nvGrpSpPr>
        <p:grpSpPr bwMode="auto">
          <a:xfrm>
            <a:off x="76200" y="1524000"/>
            <a:ext cx="8991600" cy="5257800"/>
            <a:chOff x="0" y="3744"/>
            <a:chExt cx="5664" cy="4032"/>
          </a:xfrm>
        </p:grpSpPr>
        <p:sp>
          <p:nvSpPr>
            <p:cNvPr id="11272" name="AutoShape 26">
              <a:extLst>
                <a:ext uri="{FF2B5EF4-FFF2-40B4-BE49-F238E27FC236}">
                  <a16:creationId xmlns:a16="http://schemas.microsoft.com/office/drawing/2014/main" id="{0CC676E0-4D77-4B59-B12F-F1C2D3C5BD26}"/>
                </a:ext>
              </a:extLst>
            </p:cNvPr>
            <p:cNvSpPr>
              <a:spLocks noChangeArrowheads="1"/>
            </p:cNvSpPr>
            <p:nvPr/>
          </p:nvSpPr>
          <p:spPr bwMode="auto">
            <a:xfrm>
              <a:off x="0" y="3744"/>
              <a:ext cx="5664" cy="4032"/>
            </a:xfrm>
            <a:prstGeom prst="foldedCorner">
              <a:avLst>
                <a:gd name="adj" fmla="val 12500"/>
              </a:avLst>
            </a:prstGeom>
            <a:solidFill>
              <a:schemeClr val="accent1"/>
            </a:solidFill>
            <a:ln w="50800">
              <a:solidFill>
                <a:srgbClr val="80008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11273" name="Text Box 27">
              <a:extLst>
                <a:ext uri="{FF2B5EF4-FFF2-40B4-BE49-F238E27FC236}">
                  <a16:creationId xmlns:a16="http://schemas.microsoft.com/office/drawing/2014/main" id="{C670DCDA-4808-479A-ACD9-E0EFE79DD948}"/>
                </a:ext>
              </a:extLst>
            </p:cNvPr>
            <p:cNvSpPr txBox="1">
              <a:spLocks noChangeArrowheads="1"/>
            </p:cNvSpPr>
            <p:nvPr/>
          </p:nvSpPr>
          <p:spPr bwMode="auto">
            <a:xfrm>
              <a:off x="48" y="3744"/>
              <a:ext cx="4320" cy="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Arial Narrow" panose="020B0606020202030204" pitchFamily="34" charset="0"/>
                  <a:cs typeface="Arial" panose="020B0604020202020204" pitchFamily="34" charset="0"/>
                </a:rPr>
                <a:t>Santa Claus</a:t>
              </a:r>
            </a:p>
            <a:p>
              <a:pPr eaLnBrk="1" hangingPunct="1">
                <a:spcBef>
                  <a:spcPct val="0"/>
                </a:spcBef>
                <a:buFontTx/>
                <a:buNone/>
              </a:pPr>
              <a:r>
                <a:rPr lang="en-US" altLang="en-US" sz="2800" b="1">
                  <a:solidFill>
                    <a:srgbClr val="0000CC"/>
                  </a:solidFill>
                  <a:latin typeface="Arial Narrow" panose="020B0606020202030204" pitchFamily="34" charset="0"/>
                  <a:cs typeface="Arial" panose="020B0604020202020204" pitchFamily="34" charset="0"/>
                </a:rPr>
                <a:t>In 1823, the patron saint of children, Saint Nicholas appeared in a poem called </a:t>
              </a:r>
              <a:r>
                <a:rPr lang="en-US" altLang="en-US" sz="2800" b="1" i="1">
                  <a:solidFill>
                    <a:srgbClr val="0000CC"/>
                  </a:solidFill>
                  <a:latin typeface="Arial Narrow" panose="020B0606020202030204" pitchFamily="34" charset="0"/>
                  <a:cs typeface="Arial" panose="020B0604020202020204" pitchFamily="34" charset="0"/>
                </a:rPr>
                <a:t>A Visit From Saint Nicholas. </a:t>
              </a:r>
              <a:r>
                <a:rPr lang="en-US" altLang="en-US" sz="2800" b="1">
                  <a:solidFill>
                    <a:srgbClr val="0000CC"/>
                  </a:solidFill>
                  <a:latin typeface="Arial Narrow" panose="020B0606020202030204" pitchFamily="34" charset="0"/>
                  <a:cs typeface="Arial" panose="020B0604020202020204" pitchFamily="34" charset="0"/>
                </a:rPr>
                <a:t>The character in the poem was a fat jolly man who wore a red suit and gave children presents on Christmas Eve. The poem, which was written by Clement Clarke Moore, an American professor, became popular in the USA. Santa Claus is based on the description of Saint Nicholas in this poem.</a:t>
              </a:r>
            </a:p>
          </p:txBody>
        </p:sp>
        <p:pic>
          <p:nvPicPr>
            <p:cNvPr id="11274" name="Picture 28">
              <a:extLst>
                <a:ext uri="{FF2B5EF4-FFF2-40B4-BE49-F238E27FC236}">
                  <a16:creationId xmlns:a16="http://schemas.microsoft.com/office/drawing/2014/main" id="{FBA4C4DC-8538-4273-9961-1D6D906A02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0" y="5088"/>
              <a:ext cx="1285"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1" name="Text Box 19">
            <a:extLst>
              <a:ext uri="{FF2B5EF4-FFF2-40B4-BE49-F238E27FC236}">
                <a16:creationId xmlns:a16="http://schemas.microsoft.com/office/drawing/2014/main" id="{940EA4E9-C440-4912-9EB1-A16BA2DE81A8}"/>
              </a:ext>
            </a:extLst>
          </p:cNvPr>
          <p:cNvSpPr txBox="1">
            <a:spLocks noChangeArrowheads="1"/>
          </p:cNvSpPr>
          <p:nvPr/>
        </p:nvSpPr>
        <p:spPr bwMode="auto">
          <a:xfrm>
            <a:off x="0" y="838200"/>
            <a:ext cx="428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latin typeface="Times New Roman" panose="02020603050405020304" pitchFamily="18" charset="0"/>
              </a:rPr>
              <a:t>1. Listen and check</a:t>
            </a:r>
            <a:r>
              <a:rPr lang="en-US" altLang="en-US" sz="2400" b="1">
                <a:latin typeface="Times New Roman" panose="02020603050405020304" pitchFamily="18" charset="0"/>
              </a:rPr>
              <a:t>.</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read 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2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read 2"/>
                                        </p:tgtEl>
                                      </p:cMediaNode>
                                    </p:audio>
                                  </p:subTnLst>
                                </p:cTn>
                              </p:par>
                              <p:par>
                                <p:cTn id="13" presetID="12" presetClass="exit" presetSubtype="1" fill="hold" nodeType="withEffect">
                                  <p:stCondLst>
                                    <p:cond delay="0"/>
                                  </p:stCondLst>
                                  <p:childTnLst>
                                    <p:animEffect transition="out" filter="slide(fromTop)">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2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read 3"/>
                                        </p:tgtEl>
                                      </p:cMediaNode>
                                    </p:audio>
                                  </p:subTnLst>
                                </p:cTn>
                              </p:par>
                              <p:par>
                                <p:cTn id="21" presetID="12" presetClass="exit" presetSubtype="1" fill="hold" nodeType="withEffect">
                                  <p:stCondLst>
                                    <p:cond delay="0"/>
                                  </p:stCondLst>
                                  <p:childTnLst>
                                    <p:animEffect transition="out" filter="slide(fromTop)">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lide(fromBottom)">
                                      <p:cBhvr>
                                        <p:cTn id="28" dur="20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5" name="read 4"/>
                                        </p:tgtEl>
                                      </p:cMediaNode>
                                    </p:audio>
                                  </p:subTnLst>
                                </p:cTn>
                              </p:par>
                              <p:par>
                                <p:cTn id="29" presetID="12" presetClass="exit" presetSubtype="1" fill="hold" nodeType="withEffect">
                                  <p:stCondLst>
                                    <p:cond delay="0"/>
                                  </p:stCondLst>
                                  <p:childTnLst>
                                    <p:animEffect transition="out" filter="slide(fromTop)">
                                      <p:cBhvr>
                                        <p:cTn id="30" dur="3000"/>
                                        <p:tgtEl>
                                          <p:spTgt spid="4"/>
                                        </p:tgtEl>
                                      </p:cBhvr>
                                    </p:animEffect>
                                    <p:set>
                                      <p:cBhvr>
                                        <p:cTn id="31"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1556</TotalTime>
  <Words>963</Words>
  <Application>Microsoft Office PowerPoint</Application>
  <PresentationFormat>On-screen Show (4:3)</PresentationFormat>
  <Paragraphs>152</Paragraphs>
  <Slides>28</Slides>
  <Notes>1</Notes>
  <HiddenSlides>3</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.VnTime</vt:lpstr>
      <vt:lpstr>Tahoma</vt:lpstr>
      <vt:lpstr>Times New Roman</vt:lpstr>
      <vt:lpstr>.VnAristote</vt:lpstr>
      <vt:lpstr>Arial Narrow</vt:lpstr>
      <vt:lpstr>.VnArial</vt:lpstr>
      <vt:lpstr>.VnTimeH</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lpstr>How long ago did the Christmas tree come to the 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Tan Binh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Vuong</dc:creator>
  <cp:lastModifiedBy>Mr Vuong</cp:lastModifiedBy>
  <cp:revision>100</cp:revision>
  <dcterms:created xsi:type="dcterms:W3CDTF">2007-03-19T22:27:26Z</dcterms:created>
  <dcterms:modified xsi:type="dcterms:W3CDTF">2022-08-18T14:33:14Z</dcterms:modified>
</cp:coreProperties>
</file>